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6" r:id="rId36"/>
    <p:sldId id="297" r:id="rId37"/>
    <p:sldId id="298" r:id="rId38"/>
    <p:sldId id="299" r:id="rId39"/>
    <p:sldId id="301" r:id="rId40"/>
    <p:sldId id="300" r:id="rId41"/>
    <p:sldId id="302" r:id="rId42"/>
    <p:sldId id="303" r:id="rId43"/>
    <p:sldId id="304" r:id="rId44"/>
    <p:sldId id="305" r:id="rId45"/>
    <p:sldId id="306" r:id="rId46"/>
    <p:sldId id="26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745D4-ED28-4D41-A186-61EAC44585C1}" v="59" dt="2024-02-01T17:05:27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67554" autoAdjust="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hamad Rizki Pratama Suhernawan" userId="6f8f7e205d204afb" providerId="LiveId" clId="{2FB745D4-ED28-4D41-A186-61EAC44585C1}"/>
    <pc:docChg chg="undo redo custSel addSld delSld modSld sldOrd">
      <pc:chgData name="Mochamad Rizki Pratama Suhernawan" userId="6f8f7e205d204afb" providerId="LiveId" clId="{2FB745D4-ED28-4D41-A186-61EAC44585C1}" dt="2024-02-01T17:07:52.174" v="1886" actId="1076"/>
      <pc:docMkLst>
        <pc:docMk/>
      </pc:docMkLst>
      <pc:sldChg chg="modSp mod modClrScheme chgLayout">
        <pc:chgData name="Mochamad Rizki Pratama Suhernawan" userId="6f8f7e205d204afb" providerId="LiveId" clId="{2FB745D4-ED28-4D41-A186-61EAC44585C1}" dt="2024-01-31T15:20:38.533" v="504" actId="27636"/>
        <pc:sldMkLst>
          <pc:docMk/>
          <pc:sldMk cId="189203325" sldId="256"/>
        </pc:sldMkLst>
        <pc:spChg chg="mod ord">
          <ac:chgData name="Mochamad Rizki Pratama Suhernawan" userId="6f8f7e205d204afb" providerId="LiveId" clId="{2FB745D4-ED28-4D41-A186-61EAC44585C1}" dt="2024-01-31T15:20:38.533" v="504" actId="27636"/>
          <ac:spMkLst>
            <pc:docMk/>
            <pc:sldMk cId="189203325" sldId="256"/>
            <ac:spMk id="2" creationId="{E380BA70-1782-F2EA-7A28-0685ACE4D143}"/>
          </ac:spMkLst>
        </pc:spChg>
        <pc:spChg chg="mod ord">
          <ac:chgData name="Mochamad Rizki Pratama Suhernawan" userId="6f8f7e205d204afb" providerId="LiveId" clId="{2FB745D4-ED28-4D41-A186-61EAC44585C1}" dt="2024-01-31T15:20:38.501" v="503" actId="700"/>
          <ac:spMkLst>
            <pc:docMk/>
            <pc:sldMk cId="189203325" sldId="256"/>
            <ac:spMk id="3" creationId="{9ABFDC2B-F577-BD22-49E8-C60C3BA62149}"/>
          </ac:spMkLst>
        </pc:spChg>
      </pc:sldChg>
      <pc:sldChg chg="addSp delSp modSp mod setBg">
        <pc:chgData name="Mochamad Rizki Pratama Suhernawan" userId="6f8f7e205d204afb" providerId="LiveId" clId="{2FB745D4-ED28-4D41-A186-61EAC44585C1}" dt="2024-01-31T15:00:55.378" v="307" actId="26606"/>
        <pc:sldMkLst>
          <pc:docMk/>
          <pc:sldMk cId="2002090246" sldId="262"/>
        </pc:sldMkLst>
        <pc:spChg chg="mod">
          <ac:chgData name="Mochamad Rizki Pratama Suhernawan" userId="6f8f7e205d204afb" providerId="LiveId" clId="{2FB745D4-ED28-4D41-A186-61EAC44585C1}" dt="2024-01-31T15:00:55.378" v="307" actId="26606"/>
          <ac:spMkLst>
            <pc:docMk/>
            <pc:sldMk cId="2002090246" sldId="262"/>
            <ac:spMk id="2" creationId="{5242072A-AE1B-196A-5AC5-FC1DC36BB913}"/>
          </ac:spMkLst>
        </pc:spChg>
        <pc:spChg chg="add del mod">
          <ac:chgData name="Mochamad Rizki Pratama Suhernawan" userId="6f8f7e205d204afb" providerId="LiveId" clId="{2FB745D4-ED28-4D41-A186-61EAC44585C1}" dt="2024-01-31T15:00:55.378" v="307" actId="26606"/>
          <ac:spMkLst>
            <pc:docMk/>
            <pc:sldMk cId="2002090246" sldId="262"/>
            <ac:spMk id="3" creationId="{6B1AEC75-CAAF-53E0-F153-4F529C0BE88F}"/>
          </ac:spMkLst>
        </pc:spChg>
        <pc:spChg chg="add del">
          <ac:chgData name="Mochamad Rizki Pratama Suhernawan" userId="6f8f7e205d204afb" providerId="LiveId" clId="{2FB745D4-ED28-4D41-A186-61EAC44585C1}" dt="2024-01-31T15:00:55.378" v="307" actId="26606"/>
          <ac:spMkLst>
            <pc:docMk/>
            <pc:sldMk cId="2002090246" sldId="262"/>
            <ac:spMk id="10" creationId="{B50AB553-2A96-4A92-96F2-93548E096954}"/>
          </ac:spMkLst>
        </pc:spChg>
        <pc:graphicFrameChg chg="add del">
          <ac:chgData name="Mochamad Rizki Pratama Suhernawan" userId="6f8f7e205d204afb" providerId="LiveId" clId="{2FB745D4-ED28-4D41-A186-61EAC44585C1}" dt="2024-01-31T15:00:55.378" v="307" actId="26606"/>
          <ac:graphicFrameMkLst>
            <pc:docMk/>
            <pc:sldMk cId="2002090246" sldId="262"/>
            <ac:graphicFrameMk id="5" creationId="{F8A52BF3-3B29-7A26-897B-579F3B2F4580}"/>
          </ac:graphicFrameMkLst>
        </pc:graphicFrameChg>
        <pc:picChg chg="add del">
          <ac:chgData name="Mochamad Rizki Pratama Suhernawan" userId="6f8f7e205d204afb" providerId="LiveId" clId="{2FB745D4-ED28-4D41-A186-61EAC44585C1}" dt="2024-01-31T15:00:55.378" v="307" actId="26606"/>
          <ac:picMkLst>
            <pc:docMk/>
            <pc:sldMk cId="2002090246" sldId="262"/>
            <ac:picMk id="6" creationId="{7C22D87C-67D0-77D7-AFE8-075EFCDA87DE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543274807" sldId="263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2-01T16:35:32.076" v="1389" actId="404"/>
        <pc:sldMkLst>
          <pc:docMk/>
          <pc:sldMk cId="4145813711" sldId="263"/>
        </pc:sldMkLst>
        <pc:spChg chg="del mod ord">
          <ac:chgData name="Mochamad Rizki Pratama Suhernawan" userId="6f8f7e205d204afb" providerId="LiveId" clId="{2FB745D4-ED28-4D41-A186-61EAC44585C1}" dt="2024-01-31T14:20:20.256" v="8" actId="700"/>
          <ac:spMkLst>
            <pc:docMk/>
            <pc:sldMk cId="4145813711" sldId="263"/>
            <ac:spMk id="2" creationId="{F2BF6C15-C9B3-C387-455A-10375A3BA1E2}"/>
          </ac:spMkLst>
        </pc:spChg>
        <pc:spChg chg="del mod ord">
          <ac:chgData name="Mochamad Rizki Pratama Suhernawan" userId="6f8f7e205d204afb" providerId="LiveId" clId="{2FB745D4-ED28-4D41-A186-61EAC44585C1}" dt="2024-01-31T14:20:20.256" v="8" actId="700"/>
          <ac:spMkLst>
            <pc:docMk/>
            <pc:sldMk cId="4145813711" sldId="263"/>
            <ac:spMk id="3" creationId="{724B7699-D482-CCEC-1C24-3E96C6C11B9B}"/>
          </ac:spMkLst>
        </pc:spChg>
        <pc:spChg chg="add mod ord">
          <ac:chgData name="Mochamad Rizki Pratama Suhernawan" userId="6f8f7e205d204afb" providerId="LiveId" clId="{2FB745D4-ED28-4D41-A186-61EAC44585C1}" dt="2024-01-31T14:20:22.435" v="16" actId="20577"/>
          <ac:spMkLst>
            <pc:docMk/>
            <pc:sldMk cId="4145813711" sldId="263"/>
            <ac:spMk id="4" creationId="{33CBED47-7420-A6B7-10FC-AD9DD8AC6C81}"/>
          </ac:spMkLst>
        </pc:spChg>
        <pc:spChg chg="add mod ord">
          <ac:chgData name="Mochamad Rizki Pratama Suhernawan" userId="6f8f7e205d204afb" providerId="LiveId" clId="{2FB745D4-ED28-4D41-A186-61EAC44585C1}" dt="2024-02-01T16:35:32.076" v="1389" actId="404"/>
          <ac:spMkLst>
            <pc:docMk/>
            <pc:sldMk cId="4145813711" sldId="263"/>
            <ac:spMk id="5" creationId="{4B27ED44-A73B-E9BA-EFD9-D64351B0705D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571725133" sldId="264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1-31T14:40:34.891" v="74" actId="1076"/>
        <pc:sldMkLst>
          <pc:docMk/>
          <pc:sldMk cId="1851167520" sldId="264"/>
        </pc:sldMkLst>
        <pc:spChg chg="del mod ord">
          <ac:chgData name="Mochamad Rizki Pratama Suhernawan" userId="6f8f7e205d204afb" providerId="LiveId" clId="{2FB745D4-ED28-4D41-A186-61EAC44585C1}" dt="2024-01-31T14:20:33.290" v="18" actId="700"/>
          <ac:spMkLst>
            <pc:docMk/>
            <pc:sldMk cId="1851167520" sldId="264"/>
            <ac:spMk id="2" creationId="{46AC33BB-23BC-7C18-C948-3717ED3C7C3C}"/>
          </ac:spMkLst>
        </pc:spChg>
        <pc:spChg chg="del mod ord">
          <ac:chgData name="Mochamad Rizki Pratama Suhernawan" userId="6f8f7e205d204afb" providerId="LiveId" clId="{2FB745D4-ED28-4D41-A186-61EAC44585C1}" dt="2024-01-31T14:20:33.290" v="18" actId="700"/>
          <ac:spMkLst>
            <pc:docMk/>
            <pc:sldMk cId="1851167520" sldId="264"/>
            <ac:spMk id="3" creationId="{4DDB5C7B-AA5A-0496-C2B8-82EC8A0C2322}"/>
          </ac:spMkLst>
        </pc:spChg>
        <pc:spChg chg="add mod ord">
          <ac:chgData name="Mochamad Rizki Pratama Suhernawan" userId="6f8f7e205d204afb" providerId="LiveId" clId="{2FB745D4-ED28-4D41-A186-61EAC44585C1}" dt="2024-01-31T14:22:02.723" v="45" actId="20577"/>
          <ac:spMkLst>
            <pc:docMk/>
            <pc:sldMk cId="1851167520" sldId="264"/>
            <ac:spMk id="4" creationId="{64F72113-E419-ACBD-A530-9E43367ADA17}"/>
          </ac:spMkLst>
        </pc:spChg>
        <pc:spChg chg="add mod ord">
          <ac:chgData name="Mochamad Rizki Pratama Suhernawan" userId="6f8f7e205d204afb" providerId="LiveId" clId="{2FB745D4-ED28-4D41-A186-61EAC44585C1}" dt="2024-01-31T14:40:16.332" v="68"/>
          <ac:spMkLst>
            <pc:docMk/>
            <pc:sldMk cId="1851167520" sldId="264"/>
            <ac:spMk id="5" creationId="{B2085DE0-C657-81DF-FE10-A17448B45976}"/>
          </ac:spMkLst>
        </pc:spChg>
        <pc:picChg chg="add mod">
          <ac:chgData name="Mochamad Rizki Pratama Suhernawan" userId="6f8f7e205d204afb" providerId="LiveId" clId="{2FB745D4-ED28-4D41-A186-61EAC44585C1}" dt="2024-01-31T14:40:06.831" v="66" actId="1076"/>
          <ac:picMkLst>
            <pc:docMk/>
            <pc:sldMk cId="1851167520" sldId="264"/>
            <ac:picMk id="1026" creationId="{FE3608F5-AE8D-02AD-1ADF-E876D5320A36}"/>
          </ac:picMkLst>
        </pc:picChg>
        <pc:picChg chg="add mod">
          <ac:chgData name="Mochamad Rizki Pratama Suhernawan" userId="6f8f7e205d204afb" providerId="LiveId" clId="{2FB745D4-ED28-4D41-A186-61EAC44585C1}" dt="2024-01-31T14:40:34.891" v="74" actId="1076"/>
          <ac:picMkLst>
            <pc:docMk/>
            <pc:sldMk cId="1851167520" sldId="264"/>
            <ac:picMk id="1028" creationId="{9B921FD5-7C69-D7D7-6417-79AF7F65BD5F}"/>
          </ac:picMkLst>
        </pc:picChg>
      </pc:sldChg>
      <pc:sldChg chg="new del">
        <pc:chgData name="Mochamad Rizki Pratama Suhernawan" userId="6f8f7e205d204afb" providerId="LiveId" clId="{2FB745D4-ED28-4D41-A186-61EAC44585C1}" dt="2024-01-31T14:40:46.604" v="76" actId="680"/>
        <pc:sldMkLst>
          <pc:docMk/>
          <pc:sldMk cId="1147483236" sldId="265"/>
        </pc:sldMkLst>
      </pc:sldChg>
      <pc:sldChg chg="addSp delSp modSp add mod setBg modClrScheme chgLayout">
        <pc:chgData name="Mochamad Rizki Pratama Suhernawan" userId="6f8f7e205d204afb" providerId="LiveId" clId="{2FB745D4-ED28-4D41-A186-61EAC44585C1}" dt="2024-01-31T14:46:39.881" v="98" actId="1076"/>
        <pc:sldMkLst>
          <pc:docMk/>
          <pc:sldMk cId="1439717957" sldId="265"/>
        </pc:sldMkLst>
        <pc:spChg chg="add del mod ord">
          <ac:chgData name="Mochamad Rizki Pratama Suhernawan" userId="6f8f7e205d204afb" providerId="LiveId" clId="{2FB745D4-ED28-4D41-A186-61EAC44585C1}" dt="2024-01-31T14:44:07.855" v="90" actId="22"/>
          <ac:spMkLst>
            <pc:docMk/>
            <pc:sldMk cId="1439717957" sldId="265"/>
            <ac:spMk id="2" creationId="{FBCC6402-FAD4-36DC-677F-43B301F763F8}"/>
          </ac:spMkLst>
        </pc:spChg>
        <pc:spChg chg="add del mod ord">
          <ac:chgData name="Mochamad Rizki Pratama Suhernawan" userId="6f8f7e205d204afb" providerId="LiveId" clId="{2FB745D4-ED28-4D41-A186-61EAC44585C1}" dt="2024-01-31T14:46:08.530" v="92" actId="22"/>
          <ac:spMkLst>
            <pc:docMk/>
            <pc:sldMk cId="1439717957" sldId="265"/>
            <ac:spMk id="3" creationId="{4A167C94-B2CB-0695-D6FB-8ABCE9890D98}"/>
          </ac:spMkLst>
        </pc:spChg>
        <pc:spChg chg="mod ord">
          <ac:chgData name="Mochamad Rizki Pratama Suhernawan" userId="6f8f7e205d204afb" providerId="LiveId" clId="{2FB745D4-ED28-4D41-A186-61EAC44585C1}" dt="2024-01-31T14:46:24.233" v="94" actId="26606"/>
          <ac:spMkLst>
            <pc:docMk/>
            <pc:sldMk cId="1439717957" sldId="265"/>
            <ac:spMk id="4" creationId="{64F72113-E419-ACBD-A530-9E43367ADA17}"/>
          </ac:spMkLst>
        </pc:spChg>
        <pc:spChg chg="del mod ord">
          <ac:chgData name="Mochamad Rizki Pratama Suhernawan" userId="6f8f7e205d204afb" providerId="LiveId" clId="{2FB745D4-ED28-4D41-A186-61EAC44585C1}" dt="2024-01-31T14:42:09.749" v="89" actId="700"/>
          <ac:spMkLst>
            <pc:docMk/>
            <pc:sldMk cId="1439717957" sldId="265"/>
            <ac:spMk id="5" creationId="{B2085DE0-C657-81DF-FE10-A17448B45976}"/>
          </ac:spMkLst>
        </pc:spChg>
        <pc:spChg chg="add del">
          <ac:chgData name="Mochamad Rizki Pratama Suhernawan" userId="6f8f7e205d204afb" providerId="LiveId" clId="{2FB745D4-ED28-4D41-A186-61EAC44585C1}" dt="2024-01-31T14:46:24.233" v="94" actId="26606"/>
          <ac:spMkLst>
            <pc:docMk/>
            <pc:sldMk cId="1439717957" sldId="265"/>
            <ac:spMk id="14" creationId="{3B47FC9C-2ED3-4100-A4EF-E8CDFEE106C9}"/>
          </ac:spMkLst>
        </pc:spChg>
        <pc:picChg chg="add mod ord">
          <ac:chgData name="Mochamad Rizki Pratama Suhernawan" userId="6f8f7e205d204afb" providerId="LiveId" clId="{2FB745D4-ED28-4D41-A186-61EAC44585C1}" dt="2024-01-31T14:46:39.881" v="98" actId="1076"/>
          <ac:picMkLst>
            <pc:docMk/>
            <pc:sldMk cId="1439717957" sldId="265"/>
            <ac:picMk id="7" creationId="{8A32B9E6-F738-EFF1-8FA2-3A2EC3F0E73A}"/>
          </ac:picMkLst>
        </pc:picChg>
        <pc:picChg chg="add mod ord">
          <ac:chgData name="Mochamad Rizki Pratama Suhernawan" userId="6f8f7e205d204afb" providerId="LiveId" clId="{2FB745D4-ED28-4D41-A186-61EAC44585C1}" dt="2024-01-31T14:46:39.881" v="98" actId="1076"/>
          <ac:picMkLst>
            <pc:docMk/>
            <pc:sldMk cId="1439717957" sldId="265"/>
            <ac:picMk id="9" creationId="{292ECB34-0E16-3A3F-413D-F62FF212A73D}"/>
          </ac:picMkLst>
        </pc:picChg>
        <pc:picChg chg="del">
          <ac:chgData name="Mochamad Rizki Pratama Suhernawan" userId="6f8f7e205d204afb" providerId="LiveId" clId="{2FB745D4-ED28-4D41-A186-61EAC44585C1}" dt="2024-01-31T14:40:55.558" v="87" actId="478"/>
          <ac:picMkLst>
            <pc:docMk/>
            <pc:sldMk cId="1439717957" sldId="265"/>
            <ac:picMk id="1026" creationId="{FE3608F5-AE8D-02AD-1ADF-E876D5320A36}"/>
          </ac:picMkLst>
        </pc:picChg>
        <pc:picChg chg="del">
          <ac:chgData name="Mochamad Rizki Pratama Suhernawan" userId="6f8f7e205d204afb" providerId="LiveId" clId="{2FB745D4-ED28-4D41-A186-61EAC44585C1}" dt="2024-01-31T14:40:54.260" v="86" actId="478"/>
          <ac:picMkLst>
            <pc:docMk/>
            <pc:sldMk cId="1439717957" sldId="265"/>
            <ac:picMk id="1028" creationId="{9B921FD5-7C69-D7D7-6417-79AF7F65BD5F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548390875" sldId="265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156948193" sldId="266"/>
        </pc:sldMkLst>
      </pc:sldChg>
      <pc:sldChg chg="addSp delSp modSp new mod setBg modClrScheme chgLayout">
        <pc:chgData name="Mochamad Rizki Pratama Suhernawan" userId="6f8f7e205d204afb" providerId="LiveId" clId="{2FB745D4-ED28-4D41-A186-61EAC44585C1}" dt="2024-01-31T14:48:18.212" v="126" actId="14100"/>
        <pc:sldMkLst>
          <pc:docMk/>
          <pc:sldMk cId="4248353487" sldId="266"/>
        </pc:sldMkLst>
        <pc:spChg chg="mod ord">
          <ac:chgData name="Mochamad Rizki Pratama Suhernawan" userId="6f8f7e205d204afb" providerId="LiveId" clId="{2FB745D4-ED28-4D41-A186-61EAC44585C1}" dt="2024-01-31T14:47:38.941" v="122" actId="700"/>
          <ac:spMkLst>
            <pc:docMk/>
            <pc:sldMk cId="4248353487" sldId="266"/>
            <ac:spMk id="2" creationId="{C6B03627-09C8-6EF5-80CB-8142B0EDE73A}"/>
          </ac:spMkLst>
        </pc:spChg>
        <pc:spChg chg="del mod ord">
          <ac:chgData name="Mochamad Rizki Pratama Suhernawan" userId="6f8f7e205d204afb" providerId="LiveId" clId="{2FB745D4-ED28-4D41-A186-61EAC44585C1}" dt="2024-01-31T14:47:38.941" v="122" actId="700"/>
          <ac:spMkLst>
            <pc:docMk/>
            <pc:sldMk cId="4248353487" sldId="266"/>
            <ac:spMk id="3" creationId="{86A9F3D8-1C04-364E-BFDC-06E244EFA006}"/>
          </ac:spMkLst>
        </pc:spChg>
        <pc:spChg chg="del">
          <ac:chgData name="Mochamad Rizki Pratama Suhernawan" userId="6f8f7e205d204afb" providerId="LiveId" clId="{2FB745D4-ED28-4D41-A186-61EAC44585C1}" dt="2024-01-31T14:47:38.941" v="122" actId="700"/>
          <ac:spMkLst>
            <pc:docMk/>
            <pc:sldMk cId="4248353487" sldId="266"/>
            <ac:spMk id="4" creationId="{516DACA6-56BA-3463-BBA8-2C9DE2FB7F3B}"/>
          </ac:spMkLst>
        </pc:spChg>
        <pc:spChg chg="add del mod ord">
          <ac:chgData name="Mochamad Rizki Pratama Suhernawan" userId="6f8f7e205d204afb" providerId="LiveId" clId="{2FB745D4-ED28-4D41-A186-61EAC44585C1}" dt="2024-01-31T14:47:58.999" v="123" actId="22"/>
          <ac:spMkLst>
            <pc:docMk/>
            <pc:sldMk cId="4248353487" sldId="266"/>
            <ac:spMk id="5" creationId="{E05C815B-DABB-E06E-10BF-1CB1BF89C43E}"/>
          </ac:spMkLst>
        </pc:spChg>
        <pc:picChg chg="add mod ord">
          <ac:chgData name="Mochamad Rizki Pratama Suhernawan" userId="6f8f7e205d204afb" providerId="LiveId" clId="{2FB745D4-ED28-4D41-A186-61EAC44585C1}" dt="2024-01-31T14:48:18.212" v="126" actId="14100"/>
          <ac:picMkLst>
            <pc:docMk/>
            <pc:sldMk cId="4248353487" sldId="266"/>
            <ac:picMk id="7" creationId="{41572144-9CAF-0BDE-FFC3-C99D37C5A034}"/>
          </ac:picMkLst>
        </pc:picChg>
      </pc:sldChg>
      <pc:sldChg chg="addSp modSp new mod setBg">
        <pc:chgData name="Mochamad Rizki Pratama Suhernawan" userId="6f8f7e205d204afb" providerId="LiveId" clId="{2FB745D4-ED28-4D41-A186-61EAC44585C1}" dt="2024-01-31T14:52:16.459" v="174" actId="166"/>
        <pc:sldMkLst>
          <pc:docMk/>
          <pc:sldMk cId="56768573" sldId="267"/>
        </pc:sldMkLst>
        <pc:spChg chg="mod">
          <ac:chgData name="Mochamad Rizki Pratama Suhernawan" userId="6f8f7e205d204afb" providerId="LiveId" clId="{2FB745D4-ED28-4D41-A186-61EAC44585C1}" dt="2024-01-31T14:50:57.543" v="168"/>
          <ac:spMkLst>
            <pc:docMk/>
            <pc:sldMk cId="56768573" sldId="267"/>
            <ac:spMk id="2" creationId="{0D08299B-02B2-7646-4261-30F90BFA6B1A}"/>
          </ac:spMkLst>
        </pc:spChg>
        <pc:spChg chg="mod ord">
          <ac:chgData name="Mochamad Rizki Pratama Suhernawan" userId="6f8f7e205d204afb" providerId="LiveId" clId="{2FB745D4-ED28-4D41-A186-61EAC44585C1}" dt="2024-01-31T14:52:16.459" v="174" actId="166"/>
          <ac:spMkLst>
            <pc:docMk/>
            <pc:sldMk cId="56768573" sldId="267"/>
            <ac:spMk id="3" creationId="{E047804E-AFD5-7D61-114A-DCB139AA4D10}"/>
          </ac:spMkLst>
        </pc:spChg>
        <pc:picChg chg="add mod">
          <ac:chgData name="Mochamad Rizki Pratama Suhernawan" userId="6f8f7e205d204afb" providerId="LiveId" clId="{2FB745D4-ED28-4D41-A186-61EAC44585C1}" dt="2024-01-31T14:52:09.449" v="173" actId="1076"/>
          <ac:picMkLst>
            <pc:docMk/>
            <pc:sldMk cId="56768573" sldId="267"/>
            <ac:picMk id="5" creationId="{5E77C308-91FA-7EA3-338A-DF7FAEF55B52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801614920" sldId="267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277911098" sldId="268"/>
        </pc:sldMkLst>
      </pc:sldChg>
      <pc:sldChg chg="addSp delSp modSp add mod modClrScheme chgLayout">
        <pc:chgData name="Mochamad Rizki Pratama Suhernawan" userId="6f8f7e205d204afb" providerId="LiveId" clId="{2FB745D4-ED28-4D41-A186-61EAC44585C1}" dt="2024-01-31T14:54:15.175" v="229" actId="20577"/>
        <pc:sldMkLst>
          <pc:docMk/>
          <pc:sldMk cId="3365985623" sldId="268"/>
        </pc:sldMkLst>
        <pc:spChg chg="mod ord">
          <ac:chgData name="Mochamad Rizki Pratama Suhernawan" userId="6f8f7e205d204afb" providerId="LiveId" clId="{2FB745D4-ED28-4D41-A186-61EAC44585C1}" dt="2024-01-31T14:54:15.175" v="229" actId="20577"/>
          <ac:spMkLst>
            <pc:docMk/>
            <pc:sldMk cId="3365985623" sldId="268"/>
            <ac:spMk id="2" creationId="{0D08299B-02B2-7646-4261-30F90BFA6B1A}"/>
          </ac:spMkLst>
        </pc:spChg>
        <pc:spChg chg="del mod ord">
          <ac:chgData name="Mochamad Rizki Pratama Suhernawan" userId="6f8f7e205d204afb" providerId="LiveId" clId="{2FB745D4-ED28-4D41-A186-61EAC44585C1}" dt="2024-01-31T14:53:00.631" v="179" actId="22"/>
          <ac:spMkLst>
            <pc:docMk/>
            <pc:sldMk cId="3365985623" sldId="268"/>
            <ac:spMk id="3" creationId="{E047804E-AFD5-7D61-114A-DCB139AA4D10}"/>
          </ac:spMkLst>
        </pc:spChg>
        <pc:spChg chg="add del mod ord">
          <ac:chgData name="Mochamad Rizki Pratama Suhernawan" userId="6f8f7e205d204afb" providerId="LiveId" clId="{2FB745D4-ED28-4D41-A186-61EAC44585C1}" dt="2024-01-31T14:53:14.939" v="180" actId="22"/>
          <ac:spMkLst>
            <pc:docMk/>
            <pc:sldMk cId="3365985623" sldId="268"/>
            <ac:spMk id="4" creationId="{2BFB59E7-1E61-181D-245F-3464B5585CFB}"/>
          </ac:spMkLst>
        </pc:spChg>
        <pc:spChg chg="add mod">
          <ac:chgData name="Mochamad Rizki Pratama Suhernawan" userId="6f8f7e205d204afb" providerId="LiveId" clId="{2FB745D4-ED28-4D41-A186-61EAC44585C1}" dt="2024-01-31T14:54:04.057" v="220" actId="1076"/>
          <ac:spMkLst>
            <pc:docMk/>
            <pc:sldMk cId="3365985623" sldId="268"/>
            <ac:spMk id="10" creationId="{656428CE-5EEE-FEC7-DDAB-F4EC63FFE2B9}"/>
          </ac:spMkLst>
        </pc:spChg>
        <pc:spChg chg="add mod">
          <ac:chgData name="Mochamad Rizki Pratama Suhernawan" userId="6f8f7e205d204afb" providerId="LiveId" clId="{2FB745D4-ED28-4D41-A186-61EAC44585C1}" dt="2024-01-31T14:54:07.104" v="221" actId="1076"/>
          <ac:spMkLst>
            <pc:docMk/>
            <pc:sldMk cId="3365985623" sldId="268"/>
            <ac:spMk id="11" creationId="{012FBEB0-3A9F-D6FE-B3E5-689E73FA1081}"/>
          </ac:spMkLst>
        </pc:spChg>
        <pc:picChg chg="del">
          <ac:chgData name="Mochamad Rizki Pratama Suhernawan" userId="6f8f7e205d204afb" providerId="LiveId" clId="{2FB745D4-ED28-4D41-A186-61EAC44585C1}" dt="2024-01-31T14:52:41.374" v="178" actId="478"/>
          <ac:picMkLst>
            <pc:docMk/>
            <pc:sldMk cId="3365985623" sldId="268"/>
            <ac:picMk id="5" creationId="{5E77C308-91FA-7EA3-338A-DF7FAEF55B52}"/>
          </ac:picMkLst>
        </pc:picChg>
        <pc:picChg chg="add mod ord">
          <ac:chgData name="Mochamad Rizki Pratama Suhernawan" userId="6f8f7e205d204afb" providerId="LiveId" clId="{2FB745D4-ED28-4D41-A186-61EAC44585C1}" dt="2024-01-31T14:54:04.057" v="220" actId="1076"/>
          <ac:picMkLst>
            <pc:docMk/>
            <pc:sldMk cId="3365985623" sldId="268"/>
            <ac:picMk id="7" creationId="{6581E4F3-DDB3-7F6B-5C4D-D20A2813FFAB}"/>
          </ac:picMkLst>
        </pc:picChg>
        <pc:picChg chg="add mod ord">
          <ac:chgData name="Mochamad Rizki Pratama Suhernawan" userId="6f8f7e205d204afb" providerId="LiveId" clId="{2FB745D4-ED28-4D41-A186-61EAC44585C1}" dt="2024-01-31T14:54:07.104" v="221" actId="1076"/>
          <ac:picMkLst>
            <pc:docMk/>
            <pc:sldMk cId="3365985623" sldId="268"/>
            <ac:picMk id="9" creationId="{1F6A7660-355B-6E9F-E3A5-F09D524400C9}"/>
          </ac:picMkLst>
        </pc:picChg>
      </pc:sldChg>
      <pc:sldChg chg="addSp delSp modSp add mod">
        <pc:chgData name="Mochamad Rizki Pratama Suhernawan" userId="6f8f7e205d204afb" providerId="LiveId" clId="{2FB745D4-ED28-4D41-A186-61EAC44585C1}" dt="2024-01-31T14:56:35.931" v="255" actId="1076"/>
        <pc:sldMkLst>
          <pc:docMk/>
          <pc:sldMk cId="2609830915" sldId="269"/>
        </pc:sldMkLst>
        <pc:spChg chg="mod">
          <ac:chgData name="Mochamad Rizki Pratama Suhernawan" userId="6f8f7e205d204afb" providerId="LiveId" clId="{2FB745D4-ED28-4D41-A186-61EAC44585C1}" dt="2024-01-31T14:55:06.783" v="244" actId="20577"/>
          <ac:spMkLst>
            <pc:docMk/>
            <pc:sldMk cId="2609830915" sldId="269"/>
            <ac:spMk id="2" creationId="{0D08299B-02B2-7646-4261-30F90BFA6B1A}"/>
          </ac:spMkLst>
        </pc:spChg>
        <pc:spChg chg="add del mod">
          <ac:chgData name="Mochamad Rizki Pratama Suhernawan" userId="6f8f7e205d204afb" providerId="LiveId" clId="{2FB745D4-ED28-4D41-A186-61EAC44585C1}" dt="2024-01-31T14:55:29.063" v="246" actId="22"/>
          <ac:spMkLst>
            <pc:docMk/>
            <pc:sldMk cId="2609830915" sldId="269"/>
            <ac:spMk id="4" creationId="{7D8C5F16-9B73-497A-127E-356C7C8A6440}"/>
          </ac:spMkLst>
        </pc:spChg>
        <pc:spChg chg="del">
          <ac:chgData name="Mochamad Rizki Pratama Suhernawan" userId="6f8f7e205d204afb" providerId="LiveId" clId="{2FB745D4-ED28-4D41-A186-61EAC44585C1}" dt="2024-01-31T14:55:33.365" v="248" actId="478"/>
          <ac:spMkLst>
            <pc:docMk/>
            <pc:sldMk cId="2609830915" sldId="269"/>
            <ac:spMk id="10" creationId="{656428CE-5EEE-FEC7-DDAB-F4EC63FFE2B9}"/>
          </ac:spMkLst>
        </pc:spChg>
        <pc:spChg chg="del">
          <ac:chgData name="Mochamad Rizki Pratama Suhernawan" userId="6f8f7e205d204afb" providerId="LiveId" clId="{2FB745D4-ED28-4D41-A186-61EAC44585C1}" dt="2024-01-31T14:55:40.511" v="251" actId="478"/>
          <ac:spMkLst>
            <pc:docMk/>
            <pc:sldMk cId="2609830915" sldId="269"/>
            <ac:spMk id="11" creationId="{012FBEB0-3A9F-D6FE-B3E5-689E73FA1081}"/>
          </ac:spMkLst>
        </pc:spChg>
        <pc:spChg chg="add del mod">
          <ac:chgData name="Mochamad Rizki Pratama Suhernawan" userId="6f8f7e205d204afb" providerId="LiveId" clId="{2FB745D4-ED28-4D41-A186-61EAC44585C1}" dt="2024-01-31T14:55:36.345" v="250" actId="478"/>
          <ac:spMkLst>
            <pc:docMk/>
            <pc:sldMk cId="2609830915" sldId="269"/>
            <ac:spMk id="12" creationId="{11725339-942A-B6D3-4BB2-7DB8C41E8338}"/>
          </ac:spMkLst>
        </pc:spChg>
        <pc:spChg chg="add del mod">
          <ac:chgData name="Mochamad Rizki Pratama Suhernawan" userId="6f8f7e205d204afb" providerId="LiveId" clId="{2FB745D4-ED28-4D41-A186-61EAC44585C1}" dt="2024-01-31T14:56:04.081" v="254" actId="22"/>
          <ac:spMkLst>
            <pc:docMk/>
            <pc:sldMk cId="2609830915" sldId="269"/>
            <ac:spMk id="14" creationId="{16EDE967-D39B-536D-8AF2-B4185944F3DE}"/>
          </ac:spMkLst>
        </pc:spChg>
        <pc:picChg chg="add mod ord">
          <ac:chgData name="Mochamad Rizki Pratama Suhernawan" userId="6f8f7e205d204afb" providerId="LiveId" clId="{2FB745D4-ED28-4D41-A186-61EAC44585C1}" dt="2024-01-31T14:55:44.521" v="253" actId="1076"/>
          <ac:picMkLst>
            <pc:docMk/>
            <pc:sldMk cId="2609830915" sldId="269"/>
            <ac:picMk id="6" creationId="{9C23F0B6-8955-B46D-E9DC-6764B4736BDB}"/>
          </ac:picMkLst>
        </pc:picChg>
        <pc:picChg chg="del">
          <ac:chgData name="Mochamad Rizki Pratama Suhernawan" userId="6f8f7e205d204afb" providerId="LiveId" clId="{2FB745D4-ED28-4D41-A186-61EAC44585C1}" dt="2024-01-31T14:55:08.497" v="245" actId="478"/>
          <ac:picMkLst>
            <pc:docMk/>
            <pc:sldMk cId="2609830915" sldId="269"/>
            <ac:picMk id="7" creationId="{6581E4F3-DDB3-7F6B-5C4D-D20A2813FFAB}"/>
          </ac:picMkLst>
        </pc:picChg>
        <pc:picChg chg="add del">
          <ac:chgData name="Mochamad Rizki Pratama Suhernawan" userId="6f8f7e205d204afb" providerId="LiveId" clId="{2FB745D4-ED28-4D41-A186-61EAC44585C1}" dt="2024-01-31T14:55:41.737" v="252" actId="478"/>
          <ac:picMkLst>
            <pc:docMk/>
            <pc:sldMk cId="2609830915" sldId="269"/>
            <ac:picMk id="9" creationId="{1F6A7660-355B-6E9F-E3A5-F09D524400C9}"/>
          </ac:picMkLst>
        </pc:picChg>
        <pc:picChg chg="add mod ord">
          <ac:chgData name="Mochamad Rizki Pratama Suhernawan" userId="6f8f7e205d204afb" providerId="LiveId" clId="{2FB745D4-ED28-4D41-A186-61EAC44585C1}" dt="2024-01-31T14:56:35.931" v="255" actId="1076"/>
          <ac:picMkLst>
            <pc:docMk/>
            <pc:sldMk cId="2609830915" sldId="269"/>
            <ac:picMk id="16" creationId="{BAE57238-B1D7-2A2C-17CE-1E2B97B06368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189798363" sldId="269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038062931" sldId="270"/>
        </pc:sldMkLst>
      </pc:sldChg>
      <pc:sldChg chg="addSp delSp modSp new mod setBg modClrScheme chgLayout">
        <pc:chgData name="Mochamad Rizki Pratama Suhernawan" userId="6f8f7e205d204afb" providerId="LiveId" clId="{2FB745D4-ED28-4D41-A186-61EAC44585C1}" dt="2024-01-31T15:00:30.604" v="305"/>
        <pc:sldMkLst>
          <pc:docMk/>
          <pc:sldMk cId="3996898371" sldId="270"/>
        </pc:sldMkLst>
        <pc:spChg chg="del mod ord">
          <ac:chgData name="Mochamad Rizki Pratama Suhernawan" userId="6f8f7e205d204afb" providerId="LiveId" clId="{2FB745D4-ED28-4D41-A186-61EAC44585C1}" dt="2024-01-31T14:57:15.132" v="257" actId="700"/>
          <ac:spMkLst>
            <pc:docMk/>
            <pc:sldMk cId="3996898371" sldId="270"/>
            <ac:spMk id="2" creationId="{380C141D-7CCE-4C39-1869-900FAC6916B7}"/>
          </ac:spMkLst>
        </pc:spChg>
        <pc:spChg chg="del mod ord">
          <ac:chgData name="Mochamad Rizki Pratama Suhernawan" userId="6f8f7e205d204afb" providerId="LiveId" clId="{2FB745D4-ED28-4D41-A186-61EAC44585C1}" dt="2024-01-31T14:57:15.132" v="257" actId="700"/>
          <ac:spMkLst>
            <pc:docMk/>
            <pc:sldMk cId="3996898371" sldId="270"/>
            <ac:spMk id="3" creationId="{24F3BDB9-AEFB-43D8-4731-9AAE0ECBD437}"/>
          </ac:spMkLst>
        </pc:spChg>
        <pc:spChg chg="del">
          <ac:chgData name="Mochamad Rizki Pratama Suhernawan" userId="6f8f7e205d204afb" providerId="LiveId" clId="{2FB745D4-ED28-4D41-A186-61EAC44585C1}" dt="2024-01-31T14:57:15.132" v="257" actId="700"/>
          <ac:spMkLst>
            <pc:docMk/>
            <pc:sldMk cId="3996898371" sldId="270"/>
            <ac:spMk id="4" creationId="{89C52091-EEC6-71FB-644A-F6F9989F5D98}"/>
          </ac:spMkLst>
        </pc:spChg>
        <pc:spChg chg="add mod ord">
          <ac:chgData name="Mochamad Rizki Pratama Suhernawan" userId="6f8f7e205d204afb" providerId="LiveId" clId="{2FB745D4-ED28-4D41-A186-61EAC44585C1}" dt="2024-01-31T15:00:09.476" v="300" actId="14100"/>
          <ac:spMkLst>
            <pc:docMk/>
            <pc:sldMk cId="3996898371" sldId="270"/>
            <ac:spMk id="5" creationId="{4F627FB7-4D08-4DDF-73CF-F35D1B120484}"/>
          </ac:spMkLst>
        </pc:spChg>
        <pc:spChg chg="add mod ord">
          <ac:chgData name="Mochamad Rizki Pratama Suhernawan" userId="6f8f7e205d204afb" providerId="LiveId" clId="{2FB745D4-ED28-4D41-A186-61EAC44585C1}" dt="2024-01-31T15:00:14.041" v="301" actId="1076"/>
          <ac:spMkLst>
            <pc:docMk/>
            <pc:sldMk cId="3996898371" sldId="270"/>
            <ac:spMk id="6" creationId="{1252DFF0-E5E7-00F0-93BC-B1DE3AEE710C}"/>
          </ac:spMkLst>
        </pc:spChg>
        <pc:picChg chg="add mod">
          <ac:chgData name="Mochamad Rizki Pratama Suhernawan" userId="6f8f7e205d204afb" providerId="LiveId" clId="{2FB745D4-ED28-4D41-A186-61EAC44585C1}" dt="2024-01-31T15:00:20.784" v="304" actId="1076"/>
          <ac:picMkLst>
            <pc:docMk/>
            <pc:sldMk cId="3996898371" sldId="270"/>
            <ac:picMk id="8" creationId="{3A6A906E-8D5D-77DB-F671-AF1D463AC5E2}"/>
          </ac:picMkLst>
        </pc:picChg>
      </pc:sldChg>
      <pc:sldChg chg="addSp modSp new mod setBg">
        <pc:chgData name="Mochamad Rizki Pratama Suhernawan" userId="6f8f7e205d204afb" providerId="LiveId" clId="{2FB745D4-ED28-4D41-A186-61EAC44585C1}" dt="2024-01-31T15:11:33.872" v="429" actId="1076"/>
        <pc:sldMkLst>
          <pc:docMk/>
          <pc:sldMk cId="400567310" sldId="271"/>
        </pc:sldMkLst>
        <pc:spChg chg="mod">
          <ac:chgData name="Mochamad Rizki Pratama Suhernawan" userId="6f8f7e205d204afb" providerId="LiveId" clId="{2FB745D4-ED28-4D41-A186-61EAC44585C1}" dt="2024-01-31T15:04:53.109" v="320" actId="20577"/>
          <ac:spMkLst>
            <pc:docMk/>
            <pc:sldMk cId="400567310" sldId="271"/>
            <ac:spMk id="2" creationId="{2E80687C-1FE9-F5E6-0197-E0A6420FA8B0}"/>
          </ac:spMkLst>
        </pc:spChg>
        <pc:spChg chg="mod ord">
          <ac:chgData name="Mochamad Rizki Pratama Suhernawan" userId="6f8f7e205d204afb" providerId="LiveId" clId="{2FB745D4-ED28-4D41-A186-61EAC44585C1}" dt="2024-01-31T15:11:16.906" v="422" actId="167"/>
          <ac:spMkLst>
            <pc:docMk/>
            <pc:sldMk cId="400567310" sldId="271"/>
            <ac:spMk id="3" creationId="{82D3DBA6-DBCB-FCC8-7EDC-89E652EB9440}"/>
          </ac:spMkLst>
        </pc:spChg>
        <pc:picChg chg="add mod ord">
          <ac:chgData name="Mochamad Rizki Pratama Suhernawan" userId="6f8f7e205d204afb" providerId="LiveId" clId="{2FB745D4-ED28-4D41-A186-61EAC44585C1}" dt="2024-01-31T15:11:33.872" v="429" actId="1076"/>
          <ac:picMkLst>
            <pc:docMk/>
            <pc:sldMk cId="400567310" sldId="271"/>
            <ac:picMk id="5" creationId="{6DE193EA-C3EA-0BA8-28E2-F18B0BDF913C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371588855" sldId="271"/>
        </pc:sldMkLst>
      </pc:sldChg>
      <pc:sldChg chg="new del">
        <pc:chgData name="Mochamad Rizki Pratama Suhernawan" userId="6f8f7e205d204afb" providerId="LiveId" clId="{2FB745D4-ED28-4D41-A186-61EAC44585C1}" dt="2024-01-31T15:04:40.006" v="309" actId="680"/>
        <pc:sldMkLst>
          <pc:docMk/>
          <pc:sldMk cId="1782557501" sldId="271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1-31T15:21:32.801" v="508" actId="207"/>
        <pc:sldMkLst>
          <pc:docMk/>
          <pc:sldMk cId="4014827462" sldId="272"/>
        </pc:sldMkLst>
        <pc:spChg chg="del mod ord">
          <ac:chgData name="Mochamad Rizki Pratama Suhernawan" userId="6f8f7e205d204afb" providerId="LiveId" clId="{2FB745D4-ED28-4D41-A186-61EAC44585C1}" dt="2024-01-31T15:18:32.417" v="431" actId="700"/>
          <ac:spMkLst>
            <pc:docMk/>
            <pc:sldMk cId="4014827462" sldId="272"/>
            <ac:spMk id="2" creationId="{69400874-ED69-A355-F2AC-AC2A3D2063DC}"/>
          </ac:spMkLst>
        </pc:spChg>
        <pc:spChg chg="del mod ord">
          <ac:chgData name="Mochamad Rizki Pratama Suhernawan" userId="6f8f7e205d204afb" providerId="LiveId" clId="{2FB745D4-ED28-4D41-A186-61EAC44585C1}" dt="2024-01-31T15:18:32.417" v="431" actId="700"/>
          <ac:spMkLst>
            <pc:docMk/>
            <pc:sldMk cId="4014827462" sldId="272"/>
            <ac:spMk id="3" creationId="{A728B400-E944-1699-364E-4324A839994D}"/>
          </ac:spMkLst>
        </pc:spChg>
        <pc:spChg chg="add mod ord">
          <ac:chgData name="Mochamad Rizki Pratama Suhernawan" userId="6f8f7e205d204afb" providerId="LiveId" clId="{2FB745D4-ED28-4D41-A186-61EAC44585C1}" dt="2024-01-31T15:20:06.640" v="497" actId="113"/>
          <ac:spMkLst>
            <pc:docMk/>
            <pc:sldMk cId="4014827462" sldId="272"/>
            <ac:spMk id="4" creationId="{26879C0A-5B7D-0B23-16B1-6EE5C94CC2E7}"/>
          </ac:spMkLst>
        </pc:spChg>
        <pc:spChg chg="add mod ord">
          <ac:chgData name="Mochamad Rizki Pratama Suhernawan" userId="6f8f7e205d204afb" providerId="LiveId" clId="{2FB745D4-ED28-4D41-A186-61EAC44585C1}" dt="2024-01-31T15:21:32.801" v="508" actId="207"/>
          <ac:spMkLst>
            <pc:docMk/>
            <pc:sldMk cId="4014827462" sldId="272"/>
            <ac:spMk id="5" creationId="{CDCF2E06-93B1-A911-363B-C4FE9D528800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4126782010" sldId="272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2-01T10:34:09.732" v="546" actId="12385"/>
        <pc:sldMkLst>
          <pc:docMk/>
          <pc:sldMk cId="2312357366" sldId="273"/>
        </pc:sldMkLst>
        <pc:spChg chg="del mod ord">
          <ac:chgData name="Mochamad Rizki Pratama Suhernawan" userId="6f8f7e205d204afb" providerId="LiveId" clId="{2FB745D4-ED28-4D41-A186-61EAC44585C1}" dt="2024-02-01T10:32:09.450" v="511" actId="700"/>
          <ac:spMkLst>
            <pc:docMk/>
            <pc:sldMk cId="2312357366" sldId="273"/>
            <ac:spMk id="2" creationId="{6B70C415-01CB-9CEB-8954-4056320E4DFE}"/>
          </ac:spMkLst>
        </pc:spChg>
        <pc:spChg chg="del mod ord">
          <ac:chgData name="Mochamad Rizki Pratama Suhernawan" userId="6f8f7e205d204afb" providerId="LiveId" clId="{2FB745D4-ED28-4D41-A186-61EAC44585C1}" dt="2024-02-01T10:32:09.450" v="511" actId="700"/>
          <ac:spMkLst>
            <pc:docMk/>
            <pc:sldMk cId="2312357366" sldId="273"/>
            <ac:spMk id="3" creationId="{1912524A-903D-9164-AABE-F0F796B7A190}"/>
          </ac:spMkLst>
        </pc:spChg>
        <pc:spChg chg="add mod ord">
          <ac:chgData name="Mochamad Rizki Pratama Suhernawan" userId="6f8f7e205d204afb" providerId="LiveId" clId="{2FB745D4-ED28-4D41-A186-61EAC44585C1}" dt="2024-02-01T10:32:50.899" v="531" actId="20577"/>
          <ac:spMkLst>
            <pc:docMk/>
            <pc:sldMk cId="2312357366" sldId="273"/>
            <ac:spMk id="4" creationId="{483D3FC0-5C38-3C67-5797-427167F226E4}"/>
          </ac:spMkLst>
        </pc:spChg>
        <pc:spChg chg="add mod ord">
          <ac:chgData name="Mochamad Rizki Pratama Suhernawan" userId="6f8f7e205d204afb" providerId="LiveId" clId="{2FB745D4-ED28-4D41-A186-61EAC44585C1}" dt="2024-02-01T10:33:00.532" v="541" actId="404"/>
          <ac:spMkLst>
            <pc:docMk/>
            <pc:sldMk cId="2312357366" sldId="273"/>
            <ac:spMk id="5" creationId="{9D967BC3-BBD9-7855-A506-27D7B4EBEB54}"/>
          </ac:spMkLst>
        </pc:spChg>
        <pc:graphicFrameChg chg="add mod modGraphic">
          <ac:chgData name="Mochamad Rizki Pratama Suhernawan" userId="6f8f7e205d204afb" providerId="LiveId" clId="{2FB745D4-ED28-4D41-A186-61EAC44585C1}" dt="2024-02-01T10:34:09.732" v="546" actId="12385"/>
          <ac:graphicFrameMkLst>
            <pc:docMk/>
            <pc:sldMk cId="2312357366" sldId="273"/>
            <ac:graphicFrameMk id="6" creationId="{9D42A4C5-11B2-EA26-0BFC-4C32C41B700D}"/>
          </ac:graphicFrameMkLst>
        </pc:graphicFrame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565553723" sldId="273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594597988" sldId="274"/>
        </pc:sldMkLst>
      </pc:sldChg>
      <pc:sldChg chg="addSp delSp modSp new mod">
        <pc:chgData name="Mochamad Rizki Pratama Suhernawan" userId="6f8f7e205d204afb" providerId="LiveId" clId="{2FB745D4-ED28-4D41-A186-61EAC44585C1}" dt="2024-02-01T10:44:56.938" v="550" actId="1076"/>
        <pc:sldMkLst>
          <pc:docMk/>
          <pc:sldMk cId="3842265882" sldId="274"/>
        </pc:sldMkLst>
        <pc:spChg chg="del">
          <ac:chgData name="Mochamad Rizki Pratama Suhernawan" userId="6f8f7e205d204afb" providerId="LiveId" clId="{2FB745D4-ED28-4D41-A186-61EAC44585C1}" dt="2024-02-01T10:44:53.419" v="548" actId="478"/>
          <ac:spMkLst>
            <pc:docMk/>
            <pc:sldMk cId="3842265882" sldId="274"/>
            <ac:spMk id="2" creationId="{A2D030A8-C81D-1CF2-A3AC-AFD30ED99266}"/>
          </ac:spMkLst>
        </pc:spChg>
        <pc:spChg chg="del">
          <ac:chgData name="Mochamad Rizki Pratama Suhernawan" userId="6f8f7e205d204afb" providerId="LiveId" clId="{2FB745D4-ED28-4D41-A186-61EAC44585C1}" dt="2024-02-01T10:44:54.705" v="549"/>
          <ac:spMkLst>
            <pc:docMk/>
            <pc:sldMk cId="3842265882" sldId="274"/>
            <ac:spMk id="3" creationId="{415640C9-B918-8E79-0E9E-E251850D1236}"/>
          </ac:spMkLst>
        </pc:spChg>
        <pc:picChg chg="add mod">
          <ac:chgData name="Mochamad Rizki Pratama Suhernawan" userId="6f8f7e205d204afb" providerId="LiveId" clId="{2FB745D4-ED28-4D41-A186-61EAC44585C1}" dt="2024-02-01T10:44:56.938" v="550" actId="1076"/>
          <ac:picMkLst>
            <pc:docMk/>
            <pc:sldMk cId="3842265882" sldId="274"/>
            <ac:picMk id="1026" creationId="{F39B34E0-2DBF-8D69-0B72-EF2DA2E70AEF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09576479" sldId="275"/>
        </pc:sldMkLst>
      </pc:sldChg>
      <pc:sldChg chg="addSp delSp modSp new mod">
        <pc:chgData name="Mochamad Rizki Pratama Suhernawan" userId="6f8f7e205d204afb" providerId="LiveId" clId="{2FB745D4-ED28-4D41-A186-61EAC44585C1}" dt="2024-02-01T10:49:52.145" v="597" actId="21"/>
        <pc:sldMkLst>
          <pc:docMk/>
          <pc:sldMk cId="1324000062" sldId="275"/>
        </pc:sldMkLst>
        <pc:spChg chg="mod">
          <ac:chgData name="Mochamad Rizki Pratama Suhernawan" userId="6f8f7e205d204afb" providerId="LiveId" clId="{2FB745D4-ED28-4D41-A186-61EAC44585C1}" dt="2024-02-01T10:45:16.809" v="582" actId="20577"/>
          <ac:spMkLst>
            <pc:docMk/>
            <pc:sldMk cId="1324000062" sldId="275"/>
            <ac:spMk id="2" creationId="{B962FFE2-240E-143F-CD14-4189C283E947}"/>
          </ac:spMkLst>
        </pc:spChg>
        <pc:spChg chg="mod">
          <ac:chgData name="Mochamad Rizki Pratama Suhernawan" userId="6f8f7e205d204afb" providerId="LiveId" clId="{2FB745D4-ED28-4D41-A186-61EAC44585C1}" dt="2024-02-01T10:46:05.836" v="593"/>
          <ac:spMkLst>
            <pc:docMk/>
            <pc:sldMk cId="1324000062" sldId="275"/>
            <ac:spMk id="3" creationId="{6E2E67AA-02B2-707C-C2D7-B7D93E737A3D}"/>
          </ac:spMkLst>
        </pc:spChg>
        <pc:picChg chg="add del mod">
          <ac:chgData name="Mochamad Rizki Pratama Suhernawan" userId="6f8f7e205d204afb" providerId="LiveId" clId="{2FB745D4-ED28-4D41-A186-61EAC44585C1}" dt="2024-02-01T10:49:52.145" v="597" actId="21"/>
          <ac:picMkLst>
            <pc:docMk/>
            <pc:sldMk cId="1324000062" sldId="275"/>
            <ac:picMk id="5" creationId="{785EE3F8-00DA-AC36-660F-16EABA93DFD3}"/>
          </ac:picMkLst>
        </pc:picChg>
      </pc:sldChg>
      <pc:sldChg chg="addSp delSp modSp add mod setBg modClrScheme chgLayout modNotesTx">
        <pc:chgData name="Mochamad Rizki Pratama Suhernawan" userId="6f8f7e205d204afb" providerId="LiveId" clId="{2FB745D4-ED28-4D41-A186-61EAC44585C1}" dt="2024-02-01T10:58:18.699" v="652" actId="1076"/>
        <pc:sldMkLst>
          <pc:docMk/>
          <pc:sldMk cId="473116037" sldId="276"/>
        </pc:sldMkLst>
        <pc:spChg chg="mod ord">
          <ac:chgData name="Mochamad Rizki Pratama Suhernawan" userId="6f8f7e205d204afb" providerId="LiveId" clId="{2FB745D4-ED28-4D41-A186-61EAC44585C1}" dt="2024-02-01T10:50:21.409" v="613" actId="20577"/>
          <ac:spMkLst>
            <pc:docMk/>
            <pc:sldMk cId="473116037" sldId="276"/>
            <ac:spMk id="2" creationId="{B962FFE2-240E-143F-CD14-4189C283E947}"/>
          </ac:spMkLst>
        </pc:spChg>
        <pc:spChg chg="del mod ord">
          <ac:chgData name="Mochamad Rizki Pratama Suhernawan" userId="6f8f7e205d204afb" providerId="LiveId" clId="{2FB745D4-ED28-4D41-A186-61EAC44585C1}" dt="2024-02-01T10:50:15.392" v="605"/>
          <ac:spMkLst>
            <pc:docMk/>
            <pc:sldMk cId="473116037" sldId="276"/>
            <ac:spMk id="3" creationId="{6E2E67AA-02B2-707C-C2D7-B7D93E737A3D}"/>
          </ac:spMkLst>
        </pc:spChg>
        <pc:spChg chg="add del mod ord">
          <ac:chgData name="Mochamad Rizki Pratama Suhernawan" userId="6f8f7e205d204afb" providerId="LiveId" clId="{2FB745D4-ED28-4D41-A186-61EAC44585C1}" dt="2024-02-01T10:50:45.130" v="614" actId="22"/>
          <ac:spMkLst>
            <pc:docMk/>
            <pc:sldMk cId="473116037" sldId="276"/>
            <ac:spMk id="4" creationId="{E8DAC2E1-D187-AB66-AE62-6A02FB4881BE}"/>
          </ac:spMkLst>
        </pc:spChg>
        <pc:spChg chg="add del mod">
          <ac:chgData name="Mochamad Rizki Pratama Suhernawan" userId="6f8f7e205d204afb" providerId="LiveId" clId="{2FB745D4-ED28-4D41-A186-61EAC44585C1}" dt="2024-02-01T10:56:53.627" v="630" actId="478"/>
          <ac:spMkLst>
            <pc:docMk/>
            <pc:sldMk cId="473116037" sldId="276"/>
            <ac:spMk id="11" creationId="{0662DCB1-3DA5-C813-61F1-B4D45A26DC13}"/>
          </ac:spMkLst>
        </pc:spChg>
        <pc:picChg chg="add mod">
          <ac:chgData name="Mochamad Rizki Pratama Suhernawan" userId="6f8f7e205d204afb" providerId="LiveId" clId="{2FB745D4-ED28-4D41-A186-61EAC44585C1}" dt="2024-02-01T10:58:11.993" v="650" actId="1076"/>
          <ac:picMkLst>
            <pc:docMk/>
            <pc:sldMk cId="473116037" sldId="276"/>
            <ac:picMk id="5" creationId="{785EE3F8-00DA-AC36-660F-16EABA93DFD3}"/>
          </ac:picMkLst>
        </pc:picChg>
        <pc:picChg chg="add del mod ord">
          <ac:chgData name="Mochamad Rizki Pratama Suhernawan" userId="6f8f7e205d204afb" providerId="LiveId" clId="{2FB745D4-ED28-4D41-A186-61EAC44585C1}" dt="2024-02-01T10:58:18.699" v="652" actId="1076"/>
          <ac:picMkLst>
            <pc:docMk/>
            <pc:sldMk cId="473116037" sldId="276"/>
            <ac:picMk id="7" creationId="{C505C5F7-F58A-A21F-C463-AE0CDA2E4E6E}"/>
          </ac:picMkLst>
        </pc:picChg>
        <pc:picChg chg="add del">
          <ac:chgData name="Mochamad Rizki Pratama Suhernawan" userId="6f8f7e205d204afb" providerId="LiveId" clId="{2FB745D4-ED28-4D41-A186-61EAC44585C1}" dt="2024-02-01T10:56:30.352" v="625" actId="21"/>
          <ac:picMkLst>
            <pc:docMk/>
            <pc:sldMk cId="473116037" sldId="276"/>
            <ac:picMk id="9" creationId="{87F4908A-B609-1813-6BE1-F0CFF67A292F}"/>
          </ac:picMkLst>
        </pc:picChg>
        <pc:picChg chg="add mod">
          <ac:chgData name="Mochamad Rizki Pratama Suhernawan" userId="6f8f7e205d204afb" providerId="LiveId" clId="{2FB745D4-ED28-4D41-A186-61EAC44585C1}" dt="2024-02-01T10:56:52.700" v="629"/>
          <ac:picMkLst>
            <pc:docMk/>
            <pc:sldMk cId="473116037" sldId="276"/>
            <ac:picMk id="12" creationId="{87F4908A-B609-1813-6BE1-F0CFF67A292F}"/>
          </ac:picMkLst>
        </pc:picChg>
        <pc:picChg chg="add mod">
          <ac:chgData name="Mochamad Rizki Pratama Suhernawan" userId="6f8f7e205d204afb" providerId="LiveId" clId="{2FB745D4-ED28-4D41-A186-61EAC44585C1}" dt="2024-02-01T10:56:49.389" v="628"/>
          <ac:picMkLst>
            <pc:docMk/>
            <pc:sldMk cId="473116037" sldId="276"/>
            <ac:picMk id="13" creationId="{8847948D-779E-D980-27A3-F79A14C89373}"/>
          </ac:picMkLst>
        </pc:picChg>
        <pc:picChg chg="add mod ord">
          <ac:chgData name="Mochamad Rizki Pratama Suhernawan" userId="6f8f7e205d204afb" providerId="LiveId" clId="{2FB745D4-ED28-4D41-A186-61EAC44585C1}" dt="2024-02-01T10:58:15.573" v="651" actId="1076"/>
          <ac:picMkLst>
            <pc:docMk/>
            <pc:sldMk cId="473116037" sldId="276"/>
            <ac:picMk id="14" creationId="{DFDA241F-42C7-20B4-D14E-2DF10FA84C87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838800579" sldId="276"/>
        </pc:sldMkLst>
      </pc:sldChg>
      <pc:sldChg chg="addSp delSp modSp new del mod modClrScheme chgLayout">
        <pc:chgData name="Mochamad Rizki Pratama Suhernawan" userId="6f8f7e205d204afb" providerId="LiveId" clId="{2FB745D4-ED28-4D41-A186-61EAC44585C1}" dt="2024-02-01T10:50:07.742" v="600" actId="47"/>
        <pc:sldMkLst>
          <pc:docMk/>
          <pc:sldMk cId="3362036303" sldId="276"/>
        </pc:sldMkLst>
        <pc:spChg chg="del mod ord">
          <ac:chgData name="Mochamad Rizki Pratama Suhernawan" userId="6f8f7e205d204afb" providerId="LiveId" clId="{2FB745D4-ED28-4D41-A186-61EAC44585C1}" dt="2024-02-01T10:50:02.609" v="599" actId="700"/>
          <ac:spMkLst>
            <pc:docMk/>
            <pc:sldMk cId="3362036303" sldId="276"/>
            <ac:spMk id="2" creationId="{378DC703-6BD8-CDCD-0A2F-990C88A824DD}"/>
          </ac:spMkLst>
        </pc:spChg>
        <pc:spChg chg="del mod ord">
          <ac:chgData name="Mochamad Rizki Pratama Suhernawan" userId="6f8f7e205d204afb" providerId="LiveId" clId="{2FB745D4-ED28-4D41-A186-61EAC44585C1}" dt="2024-02-01T10:50:02.609" v="599" actId="700"/>
          <ac:spMkLst>
            <pc:docMk/>
            <pc:sldMk cId="3362036303" sldId="276"/>
            <ac:spMk id="3" creationId="{AC3819B4-BB2F-59A1-1AD4-52B315F77499}"/>
          </ac:spMkLst>
        </pc:spChg>
        <pc:spChg chg="add mod ord">
          <ac:chgData name="Mochamad Rizki Pratama Suhernawan" userId="6f8f7e205d204afb" providerId="LiveId" clId="{2FB745D4-ED28-4D41-A186-61EAC44585C1}" dt="2024-02-01T10:50:02.609" v="599" actId="700"/>
          <ac:spMkLst>
            <pc:docMk/>
            <pc:sldMk cId="3362036303" sldId="276"/>
            <ac:spMk id="4" creationId="{37501717-BE58-C4B4-2631-87E340A873B5}"/>
          </ac:spMkLst>
        </pc:spChg>
        <pc:spChg chg="add mod ord">
          <ac:chgData name="Mochamad Rizki Pratama Suhernawan" userId="6f8f7e205d204afb" providerId="LiveId" clId="{2FB745D4-ED28-4D41-A186-61EAC44585C1}" dt="2024-02-01T10:50:02.609" v="599" actId="700"/>
          <ac:spMkLst>
            <pc:docMk/>
            <pc:sldMk cId="3362036303" sldId="276"/>
            <ac:spMk id="5" creationId="{5C8C1B87-B4F1-EA4E-8AA4-EB87948A77DC}"/>
          </ac:spMkLst>
        </pc:spChg>
        <pc:spChg chg="add mod ord">
          <ac:chgData name="Mochamad Rizki Pratama Suhernawan" userId="6f8f7e205d204afb" providerId="LiveId" clId="{2FB745D4-ED28-4D41-A186-61EAC44585C1}" dt="2024-02-01T10:50:02.609" v="599" actId="700"/>
          <ac:spMkLst>
            <pc:docMk/>
            <pc:sldMk cId="3362036303" sldId="276"/>
            <ac:spMk id="6" creationId="{CA0054ED-A7AE-D5EC-393F-E0B4A50F505C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42907711" sldId="277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2-01T15:28:08.713" v="754" actId="207"/>
        <pc:sldMkLst>
          <pc:docMk/>
          <pc:sldMk cId="995298761" sldId="277"/>
        </pc:sldMkLst>
        <pc:spChg chg="mod ord">
          <ac:chgData name="Mochamad Rizki Pratama Suhernawan" userId="6f8f7e205d204afb" providerId="LiveId" clId="{2FB745D4-ED28-4D41-A186-61EAC44585C1}" dt="2024-02-01T15:25:16.427" v="680" actId="700"/>
          <ac:spMkLst>
            <pc:docMk/>
            <pc:sldMk cId="995298761" sldId="277"/>
            <ac:spMk id="2" creationId="{E71D8E03-9D37-ECB9-5EE8-BB8086E7917C}"/>
          </ac:spMkLst>
        </pc:spChg>
        <pc:spChg chg="del mod ord">
          <ac:chgData name="Mochamad Rizki Pratama Suhernawan" userId="6f8f7e205d204afb" providerId="LiveId" clId="{2FB745D4-ED28-4D41-A186-61EAC44585C1}" dt="2024-02-01T15:25:16.427" v="680" actId="700"/>
          <ac:spMkLst>
            <pc:docMk/>
            <pc:sldMk cId="995298761" sldId="277"/>
            <ac:spMk id="3" creationId="{98BA94FC-688D-A799-B552-AFD859676592}"/>
          </ac:spMkLst>
        </pc:spChg>
        <pc:spChg chg="del mod ord">
          <ac:chgData name="Mochamad Rizki Pratama Suhernawan" userId="6f8f7e205d204afb" providerId="LiveId" clId="{2FB745D4-ED28-4D41-A186-61EAC44585C1}" dt="2024-02-01T15:25:16.427" v="680" actId="700"/>
          <ac:spMkLst>
            <pc:docMk/>
            <pc:sldMk cId="995298761" sldId="277"/>
            <ac:spMk id="4" creationId="{7A3CB0EC-56C4-E741-DAF3-4D70C052D628}"/>
          </ac:spMkLst>
        </pc:spChg>
        <pc:spChg chg="add mod ord">
          <ac:chgData name="Mochamad Rizki Pratama Suhernawan" userId="6f8f7e205d204afb" providerId="LiveId" clId="{2FB745D4-ED28-4D41-A186-61EAC44585C1}" dt="2024-02-01T15:25:21.539" v="694" actId="20577"/>
          <ac:spMkLst>
            <pc:docMk/>
            <pc:sldMk cId="995298761" sldId="277"/>
            <ac:spMk id="5" creationId="{FB1E4C8D-01B4-0A94-EFFC-AB168F67FFFD}"/>
          </ac:spMkLst>
        </pc:spChg>
        <pc:spChg chg="add mod ord">
          <ac:chgData name="Mochamad Rizki Pratama Suhernawan" userId="6f8f7e205d204afb" providerId="LiveId" clId="{2FB745D4-ED28-4D41-A186-61EAC44585C1}" dt="2024-02-01T15:28:08.713" v="754" actId="207"/>
          <ac:spMkLst>
            <pc:docMk/>
            <pc:sldMk cId="995298761" sldId="277"/>
            <ac:spMk id="6" creationId="{42D9FA07-0073-816A-47DC-244D6D954A28}"/>
          </ac:spMkLst>
        </pc:spChg>
        <pc:spChg chg="add mod ord">
          <ac:chgData name="Mochamad Rizki Pratama Suhernawan" userId="6f8f7e205d204afb" providerId="LiveId" clId="{2FB745D4-ED28-4D41-A186-61EAC44585C1}" dt="2024-02-01T15:25:24.554" v="700" actId="20577"/>
          <ac:spMkLst>
            <pc:docMk/>
            <pc:sldMk cId="995298761" sldId="277"/>
            <ac:spMk id="7" creationId="{8832C450-7D4F-CAC0-01EB-6D0F34095518}"/>
          </ac:spMkLst>
        </pc:spChg>
        <pc:spChg chg="add mod ord">
          <ac:chgData name="Mochamad Rizki Pratama Suhernawan" userId="6f8f7e205d204afb" providerId="LiveId" clId="{2FB745D4-ED28-4D41-A186-61EAC44585C1}" dt="2024-02-01T15:27:07.194" v="728" actId="207"/>
          <ac:spMkLst>
            <pc:docMk/>
            <pc:sldMk cId="995298761" sldId="277"/>
            <ac:spMk id="8" creationId="{97851081-2B1E-B242-88AE-408E1C377D20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613948135" sldId="278"/>
        </pc:sldMkLst>
      </pc:sldChg>
      <pc:sldChg chg="addSp delSp modSp new mod setBg modClrScheme chgLayout">
        <pc:chgData name="Mochamad Rizki Pratama Suhernawan" userId="6f8f7e205d204afb" providerId="LiveId" clId="{2FB745D4-ED28-4D41-A186-61EAC44585C1}" dt="2024-02-01T15:33:41.378" v="771" actId="14100"/>
        <pc:sldMkLst>
          <pc:docMk/>
          <pc:sldMk cId="3780757001" sldId="278"/>
        </pc:sldMkLst>
        <pc:spChg chg="del mod ord">
          <ac:chgData name="Mochamad Rizki Pratama Suhernawan" userId="6f8f7e205d204afb" providerId="LiveId" clId="{2FB745D4-ED28-4D41-A186-61EAC44585C1}" dt="2024-02-01T15:28:17.861" v="756" actId="700"/>
          <ac:spMkLst>
            <pc:docMk/>
            <pc:sldMk cId="3780757001" sldId="278"/>
            <ac:spMk id="2" creationId="{B53A2C06-F71C-7EAA-7E88-1A08C71180BE}"/>
          </ac:spMkLst>
        </pc:spChg>
        <pc:spChg chg="del">
          <ac:chgData name="Mochamad Rizki Pratama Suhernawan" userId="6f8f7e205d204afb" providerId="LiveId" clId="{2FB745D4-ED28-4D41-A186-61EAC44585C1}" dt="2024-02-01T15:28:17.861" v="756" actId="700"/>
          <ac:spMkLst>
            <pc:docMk/>
            <pc:sldMk cId="3780757001" sldId="278"/>
            <ac:spMk id="3" creationId="{A5C447E3-88A7-472C-E633-C45378CA51C6}"/>
          </ac:spMkLst>
        </pc:spChg>
        <pc:spChg chg="del mod ord">
          <ac:chgData name="Mochamad Rizki Pratama Suhernawan" userId="6f8f7e205d204afb" providerId="LiveId" clId="{2FB745D4-ED28-4D41-A186-61EAC44585C1}" dt="2024-02-01T15:28:17.861" v="756" actId="700"/>
          <ac:spMkLst>
            <pc:docMk/>
            <pc:sldMk cId="3780757001" sldId="278"/>
            <ac:spMk id="4" creationId="{8D4ABB9F-DE9E-2BB9-E264-AEFA915834D4}"/>
          </ac:spMkLst>
        </pc:spChg>
        <pc:spChg chg="del">
          <ac:chgData name="Mochamad Rizki Pratama Suhernawan" userId="6f8f7e205d204afb" providerId="LiveId" clId="{2FB745D4-ED28-4D41-A186-61EAC44585C1}" dt="2024-02-01T15:28:17.861" v="756" actId="700"/>
          <ac:spMkLst>
            <pc:docMk/>
            <pc:sldMk cId="3780757001" sldId="278"/>
            <ac:spMk id="5" creationId="{34DB2682-A521-6972-CE9B-C37527479B06}"/>
          </ac:spMkLst>
        </pc:spChg>
        <pc:spChg chg="del">
          <ac:chgData name="Mochamad Rizki Pratama Suhernawan" userId="6f8f7e205d204afb" providerId="LiveId" clId="{2FB745D4-ED28-4D41-A186-61EAC44585C1}" dt="2024-02-01T15:28:17.861" v="756" actId="700"/>
          <ac:spMkLst>
            <pc:docMk/>
            <pc:sldMk cId="3780757001" sldId="278"/>
            <ac:spMk id="6" creationId="{0953AFB0-7F69-D7B3-4518-5206EBA732AC}"/>
          </ac:spMkLst>
        </pc:spChg>
        <pc:spChg chg="add mod ord">
          <ac:chgData name="Mochamad Rizki Pratama Suhernawan" userId="6f8f7e205d204afb" providerId="LiveId" clId="{2FB745D4-ED28-4D41-A186-61EAC44585C1}" dt="2024-02-01T15:28:22.298" v="767" actId="122"/>
          <ac:spMkLst>
            <pc:docMk/>
            <pc:sldMk cId="3780757001" sldId="278"/>
            <ac:spMk id="7" creationId="{8097885A-4A90-846E-7441-C74AB61E16FC}"/>
          </ac:spMkLst>
        </pc:spChg>
        <pc:spChg chg="add del mod ord">
          <ac:chgData name="Mochamad Rizki Pratama Suhernawan" userId="6f8f7e205d204afb" providerId="LiveId" clId="{2FB745D4-ED28-4D41-A186-61EAC44585C1}" dt="2024-02-01T15:31:49.649" v="768" actId="22"/>
          <ac:spMkLst>
            <pc:docMk/>
            <pc:sldMk cId="3780757001" sldId="278"/>
            <ac:spMk id="8" creationId="{13941E54-2676-3942-083D-E325E4D224C6}"/>
          </ac:spMkLst>
        </pc:spChg>
        <pc:picChg chg="add mod ord">
          <ac:chgData name="Mochamad Rizki Pratama Suhernawan" userId="6f8f7e205d204afb" providerId="LiveId" clId="{2FB745D4-ED28-4D41-A186-61EAC44585C1}" dt="2024-02-01T15:33:41.378" v="771" actId="14100"/>
          <ac:picMkLst>
            <pc:docMk/>
            <pc:sldMk cId="3780757001" sldId="278"/>
            <ac:picMk id="10" creationId="{D3C03379-9022-9468-22E4-981C8859598E}"/>
          </ac:picMkLst>
        </pc:picChg>
      </pc:sldChg>
      <pc:sldChg chg="addSp modSp new mod setBg">
        <pc:chgData name="Mochamad Rizki Pratama Suhernawan" userId="6f8f7e205d204afb" providerId="LiveId" clId="{2FB745D4-ED28-4D41-A186-61EAC44585C1}" dt="2024-02-01T15:35:31.166" v="813"/>
        <pc:sldMkLst>
          <pc:docMk/>
          <pc:sldMk cId="1174422233" sldId="279"/>
        </pc:sldMkLst>
        <pc:spChg chg="mod">
          <ac:chgData name="Mochamad Rizki Pratama Suhernawan" userId="6f8f7e205d204afb" providerId="LiveId" clId="{2FB745D4-ED28-4D41-A186-61EAC44585C1}" dt="2024-02-01T15:34:37.104" v="801" actId="20577"/>
          <ac:spMkLst>
            <pc:docMk/>
            <pc:sldMk cId="1174422233" sldId="279"/>
            <ac:spMk id="2" creationId="{1EEA9B08-80F2-3943-6975-4200F0D848FC}"/>
          </ac:spMkLst>
        </pc:spChg>
        <pc:spChg chg="mod">
          <ac:chgData name="Mochamad Rizki Pratama Suhernawan" userId="6f8f7e205d204afb" providerId="LiveId" clId="{2FB745D4-ED28-4D41-A186-61EAC44585C1}" dt="2024-02-01T15:34:49.859" v="809" actId="207"/>
          <ac:spMkLst>
            <pc:docMk/>
            <pc:sldMk cId="1174422233" sldId="279"/>
            <ac:spMk id="3" creationId="{3D890FAC-DF4B-42D0-88B7-29DC175D7214}"/>
          </ac:spMkLst>
        </pc:spChg>
        <pc:picChg chg="add mod">
          <ac:chgData name="Mochamad Rizki Pratama Suhernawan" userId="6f8f7e205d204afb" providerId="LiveId" clId="{2FB745D4-ED28-4D41-A186-61EAC44585C1}" dt="2024-02-01T15:35:24.931" v="812" actId="1076"/>
          <ac:picMkLst>
            <pc:docMk/>
            <pc:sldMk cId="1174422233" sldId="279"/>
            <ac:picMk id="5" creationId="{D1BAFA1E-FCEE-0D2D-1B5A-F8825EDFBD69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610954762" sldId="279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121726262" sldId="280"/>
        </pc:sldMkLst>
      </pc:sldChg>
      <pc:sldChg chg="delSp modSp add mod setBg">
        <pc:chgData name="Mochamad Rizki Pratama Suhernawan" userId="6f8f7e205d204afb" providerId="LiveId" clId="{2FB745D4-ED28-4D41-A186-61EAC44585C1}" dt="2024-02-01T15:38:27.065" v="836" actId="20577"/>
        <pc:sldMkLst>
          <pc:docMk/>
          <pc:sldMk cId="3139866539" sldId="280"/>
        </pc:sldMkLst>
        <pc:spChg chg="mod">
          <ac:chgData name="Mochamad Rizki Pratama Suhernawan" userId="6f8f7e205d204afb" providerId="LiveId" clId="{2FB745D4-ED28-4D41-A186-61EAC44585C1}" dt="2024-02-01T15:38:27.065" v="836" actId="20577"/>
          <ac:spMkLst>
            <pc:docMk/>
            <pc:sldMk cId="3139866539" sldId="280"/>
            <ac:spMk id="2" creationId="{1EEA9B08-80F2-3943-6975-4200F0D848FC}"/>
          </ac:spMkLst>
        </pc:spChg>
        <pc:spChg chg="mod">
          <ac:chgData name="Mochamad Rizki Pratama Suhernawan" userId="6f8f7e205d204afb" providerId="LiveId" clId="{2FB745D4-ED28-4D41-A186-61EAC44585C1}" dt="2024-02-01T15:37:04.211" v="828" actId="20577"/>
          <ac:spMkLst>
            <pc:docMk/>
            <pc:sldMk cId="3139866539" sldId="280"/>
            <ac:spMk id="3" creationId="{3D890FAC-DF4B-42D0-88B7-29DC175D7214}"/>
          </ac:spMkLst>
        </pc:spChg>
        <pc:picChg chg="del">
          <ac:chgData name="Mochamad Rizki Pratama Suhernawan" userId="6f8f7e205d204afb" providerId="LiveId" clId="{2FB745D4-ED28-4D41-A186-61EAC44585C1}" dt="2024-02-01T15:36:36.944" v="815" actId="478"/>
          <ac:picMkLst>
            <pc:docMk/>
            <pc:sldMk cId="3139866539" sldId="280"/>
            <ac:picMk id="5" creationId="{D1BAFA1E-FCEE-0D2D-1B5A-F8825EDFBD69}"/>
          </ac:picMkLst>
        </pc:picChg>
      </pc:sldChg>
      <pc:sldChg chg="addSp delSp modSp add mod setBg modClrScheme chgLayout">
        <pc:chgData name="Mochamad Rizki Pratama Suhernawan" userId="6f8f7e205d204afb" providerId="LiveId" clId="{2FB745D4-ED28-4D41-A186-61EAC44585C1}" dt="2024-02-01T15:40:19.250" v="867" actId="20577"/>
        <pc:sldMkLst>
          <pc:docMk/>
          <pc:sldMk cId="2415339958" sldId="281"/>
        </pc:sldMkLst>
        <pc:spChg chg="mod ord">
          <ac:chgData name="Mochamad Rizki Pratama Suhernawan" userId="6f8f7e205d204afb" providerId="LiveId" clId="{2FB745D4-ED28-4D41-A186-61EAC44585C1}" dt="2024-02-01T15:39:33.484" v="850" actId="700"/>
          <ac:spMkLst>
            <pc:docMk/>
            <pc:sldMk cId="2415339958" sldId="281"/>
            <ac:spMk id="2" creationId="{1EEA9B08-80F2-3943-6975-4200F0D848FC}"/>
          </ac:spMkLst>
        </pc:spChg>
        <pc:spChg chg="del mod">
          <ac:chgData name="Mochamad Rizki Pratama Suhernawan" userId="6f8f7e205d204afb" providerId="LiveId" clId="{2FB745D4-ED28-4D41-A186-61EAC44585C1}" dt="2024-02-01T15:38:56.733" v="844"/>
          <ac:spMkLst>
            <pc:docMk/>
            <pc:sldMk cId="2415339958" sldId="281"/>
            <ac:spMk id="3" creationId="{3D890FAC-DF4B-42D0-88B7-29DC175D7214}"/>
          </ac:spMkLst>
        </pc:spChg>
        <pc:spChg chg="add mod ord">
          <ac:chgData name="Mochamad Rizki Pratama Suhernawan" userId="6f8f7e205d204afb" providerId="LiveId" clId="{2FB745D4-ED28-4D41-A186-61EAC44585C1}" dt="2024-02-01T15:40:19.250" v="867" actId="20577"/>
          <ac:spMkLst>
            <pc:docMk/>
            <pc:sldMk cId="2415339958" sldId="281"/>
            <ac:spMk id="7" creationId="{587962EA-5BF2-CF42-B4A2-EA44389736D9}"/>
          </ac:spMkLst>
        </pc:spChg>
        <pc:picChg chg="add del">
          <ac:chgData name="Mochamad Rizki Pratama Suhernawan" userId="6f8f7e205d204afb" providerId="LiveId" clId="{2FB745D4-ED28-4D41-A186-61EAC44585C1}" dt="2024-02-01T15:38:55.063" v="842" actId="21"/>
          <ac:picMkLst>
            <pc:docMk/>
            <pc:sldMk cId="2415339958" sldId="281"/>
            <ac:picMk id="5" creationId="{788F131E-BC8E-CE74-445D-F517E652CC02}"/>
          </ac:picMkLst>
        </pc:picChg>
        <pc:picChg chg="add mod ord">
          <ac:chgData name="Mochamad Rizki Pratama Suhernawan" userId="6f8f7e205d204afb" providerId="LiveId" clId="{2FB745D4-ED28-4D41-A186-61EAC44585C1}" dt="2024-02-01T15:39:46.157" v="856" actId="167"/>
          <ac:picMkLst>
            <pc:docMk/>
            <pc:sldMk cId="2415339958" sldId="281"/>
            <ac:picMk id="6" creationId="{788F131E-BC8E-CE74-445D-F517E652CC02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4057729398" sldId="281"/>
        </pc:sldMkLst>
      </pc:sldChg>
      <pc:sldChg chg="addSp delSp modSp new mod setBg modClrScheme chgLayout">
        <pc:chgData name="Mochamad Rizki Pratama Suhernawan" userId="6f8f7e205d204afb" providerId="LiveId" clId="{2FB745D4-ED28-4D41-A186-61EAC44585C1}" dt="2024-02-01T15:42:39.053" v="893"/>
        <pc:sldMkLst>
          <pc:docMk/>
          <pc:sldMk cId="1535808720" sldId="282"/>
        </pc:sldMkLst>
        <pc:spChg chg="del mod ord">
          <ac:chgData name="Mochamad Rizki Pratama Suhernawan" userId="6f8f7e205d204afb" providerId="LiveId" clId="{2FB745D4-ED28-4D41-A186-61EAC44585C1}" dt="2024-02-01T15:40:38.305" v="869" actId="700"/>
          <ac:spMkLst>
            <pc:docMk/>
            <pc:sldMk cId="1535808720" sldId="282"/>
            <ac:spMk id="2" creationId="{AC009F49-5DF1-5ABB-F303-36F817599651}"/>
          </ac:spMkLst>
        </pc:spChg>
        <pc:spChg chg="del mod ord">
          <ac:chgData name="Mochamad Rizki Pratama Suhernawan" userId="6f8f7e205d204afb" providerId="LiveId" clId="{2FB745D4-ED28-4D41-A186-61EAC44585C1}" dt="2024-02-01T15:40:38.305" v="869" actId="700"/>
          <ac:spMkLst>
            <pc:docMk/>
            <pc:sldMk cId="1535808720" sldId="282"/>
            <ac:spMk id="3" creationId="{67B9FBFC-869A-059E-484F-378EFCBB7954}"/>
          </ac:spMkLst>
        </pc:spChg>
        <pc:spChg chg="del">
          <ac:chgData name="Mochamad Rizki Pratama Suhernawan" userId="6f8f7e205d204afb" providerId="LiveId" clId="{2FB745D4-ED28-4D41-A186-61EAC44585C1}" dt="2024-02-01T15:40:38.305" v="869" actId="700"/>
          <ac:spMkLst>
            <pc:docMk/>
            <pc:sldMk cId="1535808720" sldId="282"/>
            <ac:spMk id="4" creationId="{649FF355-BE37-84C8-18B0-464AED80BD77}"/>
          </ac:spMkLst>
        </pc:spChg>
        <pc:spChg chg="add mod ord">
          <ac:chgData name="Mochamad Rizki Pratama Suhernawan" userId="6f8f7e205d204afb" providerId="LiveId" clId="{2FB745D4-ED28-4D41-A186-61EAC44585C1}" dt="2024-02-01T15:42:32.961" v="891" actId="1076"/>
          <ac:spMkLst>
            <pc:docMk/>
            <pc:sldMk cId="1535808720" sldId="282"/>
            <ac:spMk id="5" creationId="{94B93CBE-918A-EB24-7A1F-F6E4A82A6D77}"/>
          </ac:spMkLst>
        </pc:spChg>
        <pc:spChg chg="add del mod ord">
          <ac:chgData name="Mochamad Rizki Pratama Suhernawan" userId="6f8f7e205d204afb" providerId="LiveId" clId="{2FB745D4-ED28-4D41-A186-61EAC44585C1}" dt="2024-02-01T15:41:46.488" v="879" actId="22"/>
          <ac:spMkLst>
            <pc:docMk/>
            <pc:sldMk cId="1535808720" sldId="282"/>
            <ac:spMk id="6" creationId="{9326ED94-6CCC-BAFA-9411-CF7867F6C53E}"/>
          </ac:spMkLst>
        </pc:spChg>
        <pc:spChg chg="add del">
          <ac:chgData name="Mochamad Rizki Pratama Suhernawan" userId="6f8f7e205d204afb" providerId="LiveId" clId="{2FB745D4-ED28-4D41-A186-61EAC44585C1}" dt="2024-02-01T15:42:27.297" v="889" actId="26606"/>
          <ac:spMkLst>
            <pc:docMk/>
            <pc:sldMk cId="1535808720" sldId="282"/>
            <ac:spMk id="13" creationId="{D4771268-CB57-404A-9271-370EB28F6090}"/>
          </ac:spMkLst>
        </pc:spChg>
        <pc:picChg chg="add mod ord">
          <ac:chgData name="Mochamad Rizki Pratama Suhernawan" userId="6f8f7e205d204afb" providerId="LiveId" clId="{2FB745D4-ED28-4D41-A186-61EAC44585C1}" dt="2024-02-01T15:42:34.325" v="892" actId="1076"/>
          <ac:picMkLst>
            <pc:docMk/>
            <pc:sldMk cId="1535808720" sldId="282"/>
            <ac:picMk id="8" creationId="{80194D2C-CA3E-FEFA-8F97-1C22621AF558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401484837" sldId="282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208488873" sldId="283"/>
        </pc:sldMkLst>
      </pc:sldChg>
      <pc:sldChg chg="modSp new mod">
        <pc:chgData name="Mochamad Rizki Pratama Suhernawan" userId="6f8f7e205d204afb" providerId="LiveId" clId="{2FB745D4-ED28-4D41-A186-61EAC44585C1}" dt="2024-02-01T15:49:15.584" v="943" actId="207"/>
        <pc:sldMkLst>
          <pc:docMk/>
          <pc:sldMk cId="4206372093" sldId="283"/>
        </pc:sldMkLst>
        <pc:spChg chg="mod">
          <ac:chgData name="Mochamad Rizki Pratama Suhernawan" userId="6f8f7e205d204afb" providerId="LiveId" clId="{2FB745D4-ED28-4D41-A186-61EAC44585C1}" dt="2024-02-01T15:45:03.014" v="916" actId="20577"/>
          <ac:spMkLst>
            <pc:docMk/>
            <pc:sldMk cId="4206372093" sldId="283"/>
            <ac:spMk id="2" creationId="{0E050106-D30C-D549-C521-F4969ED1F69F}"/>
          </ac:spMkLst>
        </pc:spChg>
        <pc:spChg chg="mod">
          <ac:chgData name="Mochamad Rizki Pratama Suhernawan" userId="6f8f7e205d204afb" providerId="LiveId" clId="{2FB745D4-ED28-4D41-A186-61EAC44585C1}" dt="2024-02-01T15:49:15.584" v="943" actId="207"/>
          <ac:spMkLst>
            <pc:docMk/>
            <pc:sldMk cId="4206372093" sldId="283"/>
            <ac:spMk id="3" creationId="{2AC02BC5-FFCE-CFAC-B296-B59860613EED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785030553" sldId="284"/>
        </pc:sldMkLst>
      </pc:sldChg>
      <pc:sldChg chg="addSp delSp modSp add mod setBg">
        <pc:chgData name="Mochamad Rizki Pratama Suhernawan" userId="6f8f7e205d204afb" providerId="LiveId" clId="{2FB745D4-ED28-4D41-A186-61EAC44585C1}" dt="2024-02-01T15:51:17.590" v="973"/>
        <pc:sldMkLst>
          <pc:docMk/>
          <pc:sldMk cId="1889610695" sldId="284"/>
        </pc:sldMkLst>
        <pc:spChg chg="mod">
          <ac:chgData name="Mochamad Rizki Pratama Suhernawan" userId="6f8f7e205d204afb" providerId="LiveId" clId="{2FB745D4-ED28-4D41-A186-61EAC44585C1}" dt="2024-02-01T15:51:10.164" v="971" actId="1076"/>
          <ac:spMkLst>
            <pc:docMk/>
            <pc:sldMk cId="1889610695" sldId="284"/>
            <ac:spMk id="2" creationId="{0E050106-D30C-D549-C521-F4969ED1F69F}"/>
          </ac:spMkLst>
        </pc:spChg>
        <pc:spChg chg="del mod">
          <ac:chgData name="Mochamad Rizki Pratama Suhernawan" userId="6f8f7e205d204afb" providerId="LiveId" clId="{2FB745D4-ED28-4D41-A186-61EAC44585C1}" dt="2024-02-01T15:50:43.690" v="963" actId="22"/>
          <ac:spMkLst>
            <pc:docMk/>
            <pc:sldMk cId="1889610695" sldId="284"/>
            <ac:spMk id="3" creationId="{2AC02BC5-FFCE-CFAC-B296-B59860613EED}"/>
          </ac:spMkLst>
        </pc:spChg>
        <pc:picChg chg="add mod ord">
          <ac:chgData name="Mochamad Rizki Pratama Suhernawan" userId="6f8f7e205d204afb" providerId="LiveId" clId="{2FB745D4-ED28-4D41-A186-61EAC44585C1}" dt="2024-02-01T15:51:12.565" v="972" actId="1076"/>
          <ac:picMkLst>
            <pc:docMk/>
            <pc:sldMk cId="1889610695" sldId="284"/>
            <ac:picMk id="5" creationId="{E1208CB5-1686-F38B-7122-793D52A39406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73395170" sldId="285"/>
        </pc:sldMkLst>
      </pc:sldChg>
      <pc:sldChg chg="modSp new mod">
        <pc:chgData name="Mochamad Rizki Pratama Suhernawan" userId="6f8f7e205d204afb" providerId="LiveId" clId="{2FB745D4-ED28-4D41-A186-61EAC44585C1}" dt="2024-02-01T15:55:06.151" v="1002" actId="207"/>
        <pc:sldMkLst>
          <pc:docMk/>
          <pc:sldMk cId="1239325928" sldId="285"/>
        </pc:sldMkLst>
        <pc:spChg chg="mod">
          <ac:chgData name="Mochamad Rizki Pratama Suhernawan" userId="6f8f7e205d204afb" providerId="LiveId" clId="{2FB745D4-ED28-4D41-A186-61EAC44585C1}" dt="2024-02-01T15:54:12.053" v="988" actId="20577"/>
          <ac:spMkLst>
            <pc:docMk/>
            <pc:sldMk cId="1239325928" sldId="285"/>
            <ac:spMk id="2" creationId="{714DB38D-1EE6-67F3-DA0B-46D9F78C613E}"/>
          </ac:spMkLst>
        </pc:spChg>
        <pc:spChg chg="mod">
          <ac:chgData name="Mochamad Rizki Pratama Suhernawan" userId="6f8f7e205d204afb" providerId="LiveId" clId="{2FB745D4-ED28-4D41-A186-61EAC44585C1}" dt="2024-02-01T15:55:06.151" v="1002" actId="207"/>
          <ac:spMkLst>
            <pc:docMk/>
            <pc:sldMk cId="1239325928" sldId="285"/>
            <ac:spMk id="3" creationId="{2200DD60-31AB-A4CB-2CFB-B49EAA83BD28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99126128" sldId="286"/>
        </pc:sldMkLst>
      </pc:sldChg>
      <pc:sldChg chg="addSp delSp modSp add mod setBg modClrScheme chgLayout">
        <pc:chgData name="Mochamad Rizki Pratama Suhernawan" userId="6f8f7e205d204afb" providerId="LiveId" clId="{2FB745D4-ED28-4D41-A186-61EAC44585C1}" dt="2024-02-01T15:59:01.999" v="1029" actId="167"/>
        <pc:sldMkLst>
          <pc:docMk/>
          <pc:sldMk cId="1026203839" sldId="286"/>
        </pc:sldMkLst>
        <pc:spChg chg="mod ord">
          <ac:chgData name="Mochamad Rizki Pratama Suhernawan" userId="6f8f7e205d204afb" providerId="LiveId" clId="{2FB745D4-ED28-4D41-A186-61EAC44585C1}" dt="2024-02-01T15:57:01.668" v="1013" actId="700"/>
          <ac:spMkLst>
            <pc:docMk/>
            <pc:sldMk cId="1026203839" sldId="286"/>
            <ac:spMk id="2" creationId="{714DB38D-1EE6-67F3-DA0B-46D9F78C613E}"/>
          </ac:spMkLst>
        </pc:spChg>
        <pc:spChg chg="del mod ord">
          <ac:chgData name="Mochamad Rizki Pratama Suhernawan" userId="6f8f7e205d204afb" providerId="LiveId" clId="{2FB745D4-ED28-4D41-A186-61EAC44585C1}" dt="2024-02-01T15:57:01.668" v="1013" actId="700"/>
          <ac:spMkLst>
            <pc:docMk/>
            <pc:sldMk cId="1026203839" sldId="286"/>
            <ac:spMk id="3" creationId="{2200DD60-31AB-A4CB-2CFB-B49EAA83BD28}"/>
          </ac:spMkLst>
        </pc:spChg>
        <pc:spChg chg="add del mod ord">
          <ac:chgData name="Mochamad Rizki Pratama Suhernawan" userId="6f8f7e205d204afb" providerId="LiveId" clId="{2FB745D4-ED28-4D41-A186-61EAC44585C1}" dt="2024-02-01T15:57:02.561" v="1014" actId="22"/>
          <ac:spMkLst>
            <pc:docMk/>
            <pc:sldMk cId="1026203839" sldId="286"/>
            <ac:spMk id="4" creationId="{D92FA481-2003-19AD-84A2-7AB73A6C9157}"/>
          </ac:spMkLst>
        </pc:spChg>
        <pc:spChg chg="add del mod ord">
          <ac:chgData name="Mochamad Rizki Pratama Suhernawan" userId="6f8f7e205d204afb" providerId="LiveId" clId="{2FB745D4-ED28-4D41-A186-61EAC44585C1}" dt="2024-02-01T15:58:35.811" v="1023" actId="22"/>
          <ac:spMkLst>
            <pc:docMk/>
            <pc:sldMk cId="1026203839" sldId="286"/>
            <ac:spMk id="5" creationId="{5D8DA2E2-8EE2-F906-1611-106BFFE0FD55}"/>
          </ac:spMkLst>
        </pc:spChg>
        <pc:spChg chg="add del mod">
          <ac:chgData name="Mochamad Rizki Pratama Suhernawan" userId="6f8f7e205d204afb" providerId="LiveId" clId="{2FB745D4-ED28-4D41-A186-61EAC44585C1}" dt="2024-02-01T15:58:16.651" v="1019" actId="22"/>
          <ac:spMkLst>
            <pc:docMk/>
            <pc:sldMk cId="1026203839" sldId="286"/>
            <ac:spMk id="9" creationId="{0329A82B-D292-08E0-5E8C-207BA53E37E3}"/>
          </ac:spMkLst>
        </pc:spChg>
        <pc:picChg chg="add del mod ord">
          <ac:chgData name="Mochamad Rizki Pratama Suhernawan" userId="6f8f7e205d204afb" providerId="LiveId" clId="{2FB745D4-ED28-4D41-A186-61EAC44585C1}" dt="2024-02-01T15:58:15.701" v="1018" actId="478"/>
          <ac:picMkLst>
            <pc:docMk/>
            <pc:sldMk cId="1026203839" sldId="286"/>
            <ac:picMk id="7" creationId="{7480B01B-C794-C9F0-826E-634BE4BA031B}"/>
          </ac:picMkLst>
        </pc:picChg>
        <pc:picChg chg="add mod ord">
          <ac:chgData name="Mochamad Rizki Pratama Suhernawan" userId="6f8f7e205d204afb" providerId="LiveId" clId="{2FB745D4-ED28-4D41-A186-61EAC44585C1}" dt="2024-02-01T15:59:01.999" v="1029" actId="167"/>
          <ac:picMkLst>
            <pc:docMk/>
            <pc:sldMk cId="1026203839" sldId="286"/>
            <ac:picMk id="11" creationId="{EABBD00D-9E86-6834-8F9D-98AAABC653EA}"/>
          </ac:picMkLst>
        </pc:picChg>
        <pc:picChg chg="add mod ord">
          <ac:chgData name="Mochamad Rizki Pratama Suhernawan" userId="6f8f7e205d204afb" providerId="LiveId" clId="{2FB745D4-ED28-4D41-A186-61EAC44585C1}" dt="2024-02-01T15:58:54.705" v="1027" actId="14100"/>
          <ac:picMkLst>
            <pc:docMk/>
            <pc:sldMk cId="1026203839" sldId="286"/>
            <ac:picMk id="13" creationId="{2CBE4601-F73E-55BF-CD3A-7D342CCA6B54}"/>
          </ac:picMkLst>
        </pc:picChg>
      </pc:sldChg>
      <pc:sldChg chg="addSp delSp modSp add mod">
        <pc:chgData name="Mochamad Rizki Pratama Suhernawan" userId="6f8f7e205d204afb" providerId="LiveId" clId="{2FB745D4-ED28-4D41-A186-61EAC44585C1}" dt="2024-02-01T16:00:45.119" v="1059" actId="1076"/>
        <pc:sldMkLst>
          <pc:docMk/>
          <pc:sldMk cId="1054118695" sldId="287"/>
        </pc:sldMkLst>
        <pc:spChg chg="mod">
          <ac:chgData name="Mochamad Rizki Pratama Suhernawan" userId="6f8f7e205d204afb" providerId="LiveId" clId="{2FB745D4-ED28-4D41-A186-61EAC44585C1}" dt="2024-02-01T15:59:32.413" v="1047" actId="20577"/>
          <ac:spMkLst>
            <pc:docMk/>
            <pc:sldMk cId="1054118695" sldId="287"/>
            <ac:spMk id="2" creationId="{714DB38D-1EE6-67F3-DA0B-46D9F78C613E}"/>
          </ac:spMkLst>
        </pc:spChg>
        <pc:spChg chg="add del mod">
          <ac:chgData name="Mochamad Rizki Pratama Suhernawan" userId="6f8f7e205d204afb" providerId="LiveId" clId="{2FB745D4-ED28-4D41-A186-61EAC44585C1}" dt="2024-02-01T16:00:04.106" v="1049" actId="22"/>
          <ac:spMkLst>
            <pc:docMk/>
            <pc:sldMk cId="1054118695" sldId="287"/>
            <ac:spMk id="4" creationId="{6D397FF4-104C-98EE-AB54-6279647D0E29}"/>
          </ac:spMkLst>
        </pc:spChg>
        <pc:spChg chg="add del mod">
          <ac:chgData name="Mochamad Rizki Pratama Suhernawan" userId="6f8f7e205d204afb" providerId="LiveId" clId="{2FB745D4-ED28-4D41-A186-61EAC44585C1}" dt="2024-02-01T16:00:29.073" v="1054" actId="22"/>
          <ac:spMkLst>
            <pc:docMk/>
            <pc:sldMk cId="1054118695" sldId="287"/>
            <ac:spMk id="8" creationId="{335A95ED-F97F-ED76-6B28-E933E043481F}"/>
          </ac:spMkLst>
        </pc:spChg>
        <pc:picChg chg="add mod ord">
          <ac:chgData name="Mochamad Rizki Pratama Suhernawan" userId="6f8f7e205d204afb" providerId="LiveId" clId="{2FB745D4-ED28-4D41-A186-61EAC44585C1}" dt="2024-02-01T16:00:45.119" v="1059" actId="1076"/>
          <ac:picMkLst>
            <pc:docMk/>
            <pc:sldMk cId="1054118695" sldId="287"/>
            <ac:picMk id="6" creationId="{95AA9208-3D75-A111-A874-5D9EE7B82445}"/>
          </ac:picMkLst>
        </pc:picChg>
        <pc:picChg chg="add mod ord">
          <ac:chgData name="Mochamad Rizki Pratama Suhernawan" userId="6f8f7e205d204afb" providerId="LiveId" clId="{2FB745D4-ED28-4D41-A186-61EAC44585C1}" dt="2024-02-01T16:00:35.343" v="1057" actId="1076"/>
          <ac:picMkLst>
            <pc:docMk/>
            <pc:sldMk cId="1054118695" sldId="287"/>
            <ac:picMk id="10" creationId="{E76B8558-3B38-9E7D-D25C-60ED58BD2A98}"/>
          </ac:picMkLst>
        </pc:picChg>
        <pc:picChg chg="del">
          <ac:chgData name="Mochamad Rizki Pratama Suhernawan" userId="6f8f7e205d204afb" providerId="LiveId" clId="{2FB745D4-ED28-4D41-A186-61EAC44585C1}" dt="2024-02-01T16:00:02.812" v="1048" actId="478"/>
          <ac:picMkLst>
            <pc:docMk/>
            <pc:sldMk cId="1054118695" sldId="287"/>
            <ac:picMk id="11" creationId="{EABBD00D-9E86-6834-8F9D-98AAABC653EA}"/>
          </ac:picMkLst>
        </pc:picChg>
        <pc:picChg chg="del">
          <ac:chgData name="Mochamad Rizki Pratama Suhernawan" userId="6f8f7e205d204afb" providerId="LiveId" clId="{2FB745D4-ED28-4D41-A186-61EAC44585C1}" dt="2024-02-01T16:00:27.839" v="1053" actId="478"/>
          <ac:picMkLst>
            <pc:docMk/>
            <pc:sldMk cId="1054118695" sldId="287"/>
            <ac:picMk id="13" creationId="{2CBE4601-F73E-55BF-CD3A-7D342CCA6B54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284302007" sldId="287"/>
        </pc:sldMkLst>
      </pc:sldChg>
      <pc:sldChg chg="new del">
        <pc:chgData name="Mochamad Rizki Pratama Suhernawan" userId="6f8f7e205d204afb" providerId="LiveId" clId="{2FB745D4-ED28-4D41-A186-61EAC44585C1}" dt="2024-02-01T15:59:15.027" v="1031" actId="47"/>
        <pc:sldMkLst>
          <pc:docMk/>
          <pc:sldMk cId="2872711179" sldId="287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923810201" sldId="288"/>
        </pc:sldMkLst>
      </pc:sldChg>
      <pc:sldChg chg="addSp delSp modSp add mod modClrScheme chgLayout">
        <pc:chgData name="Mochamad Rizki Pratama Suhernawan" userId="6f8f7e205d204afb" providerId="LiveId" clId="{2FB745D4-ED28-4D41-A186-61EAC44585C1}" dt="2024-02-01T16:02:59.801" v="1078" actId="167"/>
        <pc:sldMkLst>
          <pc:docMk/>
          <pc:sldMk cId="3906026570" sldId="288"/>
        </pc:sldMkLst>
        <pc:spChg chg="mod ord">
          <ac:chgData name="Mochamad Rizki Pratama Suhernawan" userId="6f8f7e205d204afb" providerId="LiveId" clId="{2FB745D4-ED28-4D41-A186-61EAC44585C1}" dt="2024-02-01T16:01:20.386" v="1064" actId="700"/>
          <ac:spMkLst>
            <pc:docMk/>
            <pc:sldMk cId="3906026570" sldId="288"/>
            <ac:spMk id="2" creationId="{714DB38D-1EE6-67F3-DA0B-46D9F78C613E}"/>
          </ac:spMkLst>
        </pc:spChg>
        <pc:spChg chg="add mod">
          <ac:chgData name="Mochamad Rizki Pratama Suhernawan" userId="6f8f7e205d204afb" providerId="LiveId" clId="{2FB745D4-ED28-4D41-A186-61EAC44585C1}" dt="2024-02-01T16:02:18.390" v="1073"/>
          <ac:spMkLst>
            <pc:docMk/>
            <pc:sldMk cId="3906026570" sldId="288"/>
            <ac:spMk id="4" creationId="{AD5F00C6-1973-ABA2-64E3-364C4295B113}"/>
          </ac:spMkLst>
        </pc:spChg>
        <pc:picChg chg="del mod ord">
          <ac:chgData name="Mochamad Rizki Pratama Suhernawan" userId="6f8f7e205d204afb" providerId="LiveId" clId="{2FB745D4-ED28-4D41-A186-61EAC44585C1}" dt="2024-02-01T16:01:22.523" v="1066" actId="478"/>
          <ac:picMkLst>
            <pc:docMk/>
            <pc:sldMk cId="3906026570" sldId="288"/>
            <ac:picMk id="6" creationId="{95AA9208-3D75-A111-A874-5D9EE7B82445}"/>
          </ac:picMkLst>
        </pc:picChg>
        <pc:picChg chg="add mod ord">
          <ac:chgData name="Mochamad Rizki Pratama Suhernawan" userId="6f8f7e205d204afb" providerId="LiveId" clId="{2FB745D4-ED28-4D41-A186-61EAC44585C1}" dt="2024-02-01T16:02:59.801" v="1078" actId="167"/>
          <ac:picMkLst>
            <pc:docMk/>
            <pc:sldMk cId="3906026570" sldId="288"/>
            <ac:picMk id="7" creationId="{41B6BFDC-CA43-D99C-CF9B-CBDCB290358C}"/>
          </ac:picMkLst>
        </pc:picChg>
        <pc:picChg chg="del mod ord">
          <ac:chgData name="Mochamad Rizki Pratama Suhernawan" userId="6f8f7e205d204afb" providerId="LiveId" clId="{2FB745D4-ED28-4D41-A186-61EAC44585C1}" dt="2024-02-01T16:01:21.875" v="1065" actId="478"/>
          <ac:picMkLst>
            <pc:docMk/>
            <pc:sldMk cId="3906026570" sldId="288"/>
            <ac:picMk id="10" creationId="{E76B8558-3B38-9E7D-D25C-60ED58BD2A98}"/>
          </ac:picMkLst>
        </pc:picChg>
      </pc:sldChg>
      <pc:sldChg chg="modSp new mod">
        <pc:chgData name="Mochamad Rizki Pratama Suhernawan" userId="6f8f7e205d204afb" providerId="LiveId" clId="{2FB745D4-ED28-4D41-A186-61EAC44585C1}" dt="2024-02-01T16:04:29.552" v="1117"/>
        <pc:sldMkLst>
          <pc:docMk/>
          <pc:sldMk cId="2563930179" sldId="289"/>
        </pc:sldMkLst>
        <pc:spChg chg="mod">
          <ac:chgData name="Mochamad Rizki Pratama Suhernawan" userId="6f8f7e205d204afb" providerId="LiveId" clId="{2FB745D4-ED28-4D41-A186-61EAC44585C1}" dt="2024-02-01T16:03:33.537" v="1092" actId="20577"/>
          <ac:spMkLst>
            <pc:docMk/>
            <pc:sldMk cId="2563930179" sldId="289"/>
            <ac:spMk id="2" creationId="{5342B5BE-201A-E8E5-9307-28A77B07E306}"/>
          </ac:spMkLst>
        </pc:spChg>
        <pc:spChg chg="mod">
          <ac:chgData name="Mochamad Rizki Pratama Suhernawan" userId="6f8f7e205d204afb" providerId="LiveId" clId="{2FB745D4-ED28-4D41-A186-61EAC44585C1}" dt="2024-02-01T16:04:29.552" v="1117"/>
          <ac:spMkLst>
            <pc:docMk/>
            <pc:sldMk cId="2563930179" sldId="289"/>
            <ac:spMk id="3" creationId="{AD74A651-E607-0ABA-4FA7-189ED55161FC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4135531032" sldId="289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480325538" sldId="290"/>
        </pc:sldMkLst>
      </pc:sldChg>
      <pc:sldChg chg="addSp modSp add mod setBg">
        <pc:chgData name="Mochamad Rizki Pratama Suhernawan" userId="6f8f7e205d204afb" providerId="LiveId" clId="{2FB745D4-ED28-4D41-A186-61EAC44585C1}" dt="2024-02-01T16:07:02.958" v="1160"/>
        <pc:sldMkLst>
          <pc:docMk/>
          <pc:sldMk cId="3161095307" sldId="290"/>
        </pc:sldMkLst>
        <pc:spChg chg="mod">
          <ac:chgData name="Mochamad Rizki Pratama Suhernawan" userId="6f8f7e205d204afb" providerId="LiveId" clId="{2FB745D4-ED28-4D41-A186-61EAC44585C1}" dt="2024-02-01T16:05:02.449" v="1150" actId="20577"/>
          <ac:spMkLst>
            <pc:docMk/>
            <pc:sldMk cId="3161095307" sldId="290"/>
            <ac:spMk id="2" creationId="{5342B5BE-201A-E8E5-9307-28A77B07E306}"/>
          </ac:spMkLst>
        </pc:spChg>
        <pc:spChg chg="mod">
          <ac:chgData name="Mochamad Rizki Pratama Suhernawan" userId="6f8f7e205d204afb" providerId="LiveId" clId="{2FB745D4-ED28-4D41-A186-61EAC44585C1}" dt="2024-02-01T16:05:33.384" v="1156" actId="207"/>
          <ac:spMkLst>
            <pc:docMk/>
            <pc:sldMk cId="3161095307" sldId="290"/>
            <ac:spMk id="3" creationId="{AD74A651-E607-0ABA-4FA7-189ED55161FC}"/>
          </ac:spMkLst>
        </pc:spChg>
        <pc:picChg chg="add mod">
          <ac:chgData name="Mochamad Rizki Pratama Suhernawan" userId="6f8f7e205d204afb" providerId="LiveId" clId="{2FB745D4-ED28-4D41-A186-61EAC44585C1}" dt="2024-02-01T16:06:58.481" v="1159" actId="1076"/>
          <ac:picMkLst>
            <pc:docMk/>
            <pc:sldMk cId="3161095307" sldId="290"/>
            <ac:picMk id="5" creationId="{19FF9D55-BD85-D60D-8073-00B0CC5CD060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466146694" sldId="291"/>
        </pc:sldMkLst>
      </pc:sldChg>
      <pc:sldChg chg="addSp delSp modSp add mod">
        <pc:chgData name="Mochamad Rizki Pratama Suhernawan" userId="6f8f7e205d204afb" providerId="LiveId" clId="{2FB745D4-ED28-4D41-A186-61EAC44585C1}" dt="2024-02-01T16:09:56.809" v="1182" actId="20577"/>
        <pc:sldMkLst>
          <pc:docMk/>
          <pc:sldMk cId="4015735325" sldId="291"/>
        </pc:sldMkLst>
        <pc:spChg chg="mod">
          <ac:chgData name="Mochamad Rizki Pratama Suhernawan" userId="6f8f7e205d204afb" providerId="LiveId" clId="{2FB745D4-ED28-4D41-A186-61EAC44585C1}" dt="2024-02-01T16:09:44.912" v="1181" actId="1076"/>
          <ac:spMkLst>
            <pc:docMk/>
            <pc:sldMk cId="4015735325" sldId="291"/>
            <ac:spMk id="2" creationId="{5342B5BE-201A-E8E5-9307-28A77B07E306}"/>
          </ac:spMkLst>
        </pc:spChg>
        <pc:spChg chg="mod">
          <ac:chgData name="Mochamad Rizki Pratama Suhernawan" userId="6f8f7e205d204afb" providerId="LiveId" clId="{2FB745D4-ED28-4D41-A186-61EAC44585C1}" dt="2024-02-01T16:09:56.809" v="1182" actId="20577"/>
          <ac:spMkLst>
            <pc:docMk/>
            <pc:sldMk cId="4015735325" sldId="291"/>
            <ac:spMk id="3" creationId="{AD74A651-E607-0ABA-4FA7-189ED55161FC}"/>
          </ac:spMkLst>
        </pc:spChg>
        <pc:picChg chg="del">
          <ac:chgData name="Mochamad Rizki Pratama Suhernawan" userId="6f8f7e205d204afb" providerId="LiveId" clId="{2FB745D4-ED28-4D41-A186-61EAC44585C1}" dt="2024-02-01T16:08:21.648" v="1171" actId="478"/>
          <ac:picMkLst>
            <pc:docMk/>
            <pc:sldMk cId="4015735325" sldId="291"/>
            <ac:picMk id="5" creationId="{19FF9D55-BD85-D60D-8073-00B0CC5CD060}"/>
          </ac:picMkLst>
        </pc:picChg>
        <pc:picChg chg="add mod">
          <ac:chgData name="Mochamad Rizki Pratama Suhernawan" userId="6f8f7e205d204afb" providerId="LiveId" clId="{2FB745D4-ED28-4D41-A186-61EAC44585C1}" dt="2024-02-01T16:09:15.071" v="1177" actId="1076"/>
          <ac:picMkLst>
            <pc:docMk/>
            <pc:sldMk cId="4015735325" sldId="291"/>
            <ac:picMk id="6" creationId="{CCC648FF-95CD-D10F-81B8-CF3003F16D5B}"/>
          </ac:picMkLst>
        </pc:picChg>
      </pc:sldChg>
      <pc:sldChg chg="modSp new mod">
        <pc:chgData name="Mochamad Rizki Pratama Suhernawan" userId="6f8f7e205d204afb" providerId="LiveId" clId="{2FB745D4-ED28-4D41-A186-61EAC44585C1}" dt="2024-02-01T16:15:00.933" v="1232" actId="207"/>
        <pc:sldMkLst>
          <pc:docMk/>
          <pc:sldMk cId="555292825" sldId="292"/>
        </pc:sldMkLst>
        <pc:spChg chg="mod">
          <ac:chgData name="Mochamad Rizki Pratama Suhernawan" userId="6f8f7e205d204afb" providerId="LiveId" clId="{2FB745D4-ED28-4D41-A186-61EAC44585C1}" dt="2024-02-01T16:11:39.790" v="1204" actId="122"/>
          <ac:spMkLst>
            <pc:docMk/>
            <pc:sldMk cId="555292825" sldId="292"/>
            <ac:spMk id="2" creationId="{94BF1C8B-B7C2-3D6D-442B-86EAA9FF863D}"/>
          </ac:spMkLst>
        </pc:spChg>
        <pc:spChg chg="mod">
          <ac:chgData name="Mochamad Rizki Pratama Suhernawan" userId="6f8f7e205d204afb" providerId="LiveId" clId="{2FB745D4-ED28-4D41-A186-61EAC44585C1}" dt="2024-02-01T16:15:00.933" v="1232" actId="207"/>
          <ac:spMkLst>
            <pc:docMk/>
            <pc:sldMk cId="555292825" sldId="292"/>
            <ac:spMk id="3" creationId="{C6DE66A9-08EF-5177-C054-7222ABFB2C54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745851885" sldId="292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360211698" sldId="293"/>
        </pc:sldMkLst>
      </pc:sldChg>
      <pc:sldChg chg="addSp modSp add mod setBg">
        <pc:chgData name="Mochamad Rizki Pratama Suhernawan" userId="6f8f7e205d204afb" providerId="LiveId" clId="{2FB745D4-ED28-4D41-A186-61EAC44585C1}" dt="2024-02-01T16:18:24.063" v="1296" actId="113"/>
        <pc:sldMkLst>
          <pc:docMk/>
          <pc:sldMk cId="3517245869" sldId="293"/>
        </pc:sldMkLst>
        <pc:spChg chg="mod">
          <ac:chgData name="Mochamad Rizki Pratama Suhernawan" userId="6f8f7e205d204afb" providerId="LiveId" clId="{2FB745D4-ED28-4D41-A186-61EAC44585C1}" dt="2024-02-01T16:16:07.342" v="1257" actId="14100"/>
          <ac:spMkLst>
            <pc:docMk/>
            <pc:sldMk cId="3517245869" sldId="293"/>
            <ac:spMk id="2" creationId="{94BF1C8B-B7C2-3D6D-442B-86EAA9FF863D}"/>
          </ac:spMkLst>
        </pc:spChg>
        <pc:spChg chg="mod">
          <ac:chgData name="Mochamad Rizki Pratama Suhernawan" userId="6f8f7e205d204afb" providerId="LiveId" clId="{2FB745D4-ED28-4D41-A186-61EAC44585C1}" dt="2024-02-01T16:18:24.063" v="1296" actId="113"/>
          <ac:spMkLst>
            <pc:docMk/>
            <pc:sldMk cId="3517245869" sldId="293"/>
            <ac:spMk id="3" creationId="{C6DE66A9-08EF-5177-C054-7222ABFB2C54}"/>
          </ac:spMkLst>
        </pc:spChg>
        <pc:picChg chg="add mod">
          <ac:chgData name="Mochamad Rizki Pratama Suhernawan" userId="6f8f7e205d204afb" providerId="LiveId" clId="{2FB745D4-ED28-4D41-A186-61EAC44585C1}" dt="2024-02-01T16:15:56.232" v="1254" actId="1076"/>
          <ac:picMkLst>
            <pc:docMk/>
            <pc:sldMk cId="3517245869" sldId="293"/>
            <ac:picMk id="5" creationId="{0E175565-8FFF-84CE-3E0A-496C0D22F45D}"/>
          </ac:picMkLst>
        </pc:picChg>
      </pc:sldChg>
      <pc:sldChg chg="addSp delSp modSp new del mod">
        <pc:chgData name="Mochamad Rizki Pratama Suhernawan" userId="6f8f7e205d204afb" providerId="LiveId" clId="{2FB745D4-ED28-4D41-A186-61EAC44585C1}" dt="2024-02-01T16:31:15.106" v="1335" actId="47"/>
        <pc:sldMkLst>
          <pc:docMk/>
          <pc:sldMk cId="885762895" sldId="294"/>
        </pc:sldMkLst>
        <pc:spChg chg="mod">
          <ac:chgData name="Mochamad Rizki Pratama Suhernawan" userId="6f8f7e205d204afb" providerId="LiveId" clId="{2FB745D4-ED28-4D41-A186-61EAC44585C1}" dt="2024-02-01T16:20:39.285" v="1330" actId="20577"/>
          <ac:spMkLst>
            <pc:docMk/>
            <pc:sldMk cId="885762895" sldId="294"/>
            <ac:spMk id="2" creationId="{A2E25D3F-ABE2-76BD-179D-FF848591211A}"/>
          </ac:spMkLst>
        </pc:spChg>
        <pc:spChg chg="del">
          <ac:chgData name="Mochamad Rizki Pratama Suhernawan" userId="6f8f7e205d204afb" providerId="LiveId" clId="{2FB745D4-ED28-4D41-A186-61EAC44585C1}" dt="2024-02-01T16:31:06.090" v="1331" actId="22"/>
          <ac:spMkLst>
            <pc:docMk/>
            <pc:sldMk cId="885762895" sldId="294"/>
            <ac:spMk id="3" creationId="{B42171C9-2299-D3AC-5E62-2BAC295B78AA}"/>
          </ac:spMkLst>
        </pc:spChg>
        <pc:picChg chg="add mod ord">
          <ac:chgData name="Mochamad Rizki Pratama Suhernawan" userId="6f8f7e205d204afb" providerId="LiveId" clId="{2FB745D4-ED28-4D41-A186-61EAC44585C1}" dt="2024-02-01T16:31:08.747" v="1333" actId="1076"/>
          <ac:picMkLst>
            <pc:docMk/>
            <pc:sldMk cId="885762895" sldId="294"/>
            <ac:picMk id="5" creationId="{55BD6A5C-5C81-C5B1-0372-5BC499EE0628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584998510" sldId="294"/>
        </pc:sldMkLst>
      </pc:sldChg>
      <pc:sldChg chg="add del">
        <pc:chgData name="Mochamad Rizki Pratama Suhernawan" userId="6f8f7e205d204afb" providerId="LiveId" clId="{2FB745D4-ED28-4D41-A186-61EAC44585C1}" dt="2024-02-01T16:20:21.215" v="1298" actId="2890"/>
        <pc:sldMkLst>
          <pc:docMk/>
          <pc:sldMk cId="3760449598" sldId="294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442737809" sldId="295"/>
        </pc:sldMkLst>
      </pc:sldChg>
      <pc:sldChg chg="addSp delSp modSp add mod">
        <pc:chgData name="Mochamad Rizki Pratama Suhernawan" userId="6f8f7e205d204afb" providerId="LiveId" clId="{2FB745D4-ED28-4D41-A186-61EAC44585C1}" dt="2024-02-01T16:32:39.478" v="1354" actId="1076"/>
        <pc:sldMkLst>
          <pc:docMk/>
          <pc:sldMk cId="3254469839" sldId="295"/>
        </pc:sldMkLst>
        <pc:spChg chg="mod">
          <ac:chgData name="Mochamad Rizki Pratama Suhernawan" userId="6f8f7e205d204afb" providerId="LiveId" clId="{2FB745D4-ED28-4D41-A186-61EAC44585C1}" dt="2024-02-01T16:32:23.966" v="1347" actId="1076"/>
          <ac:spMkLst>
            <pc:docMk/>
            <pc:sldMk cId="3254469839" sldId="295"/>
            <ac:spMk id="2" creationId="{94BF1C8B-B7C2-3D6D-442B-86EAA9FF863D}"/>
          </ac:spMkLst>
        </pc:spChg>
        <pc:spChg chg="del">
          <ac:chgData name="Mochamad Rizki Pratama Suhernawan" userId="6f8f7e205d204afb" providerId="LiveId" clId="{2FB745D4-ED28-4D41-A186-61EAC44585C1}" dt="2024-02-01T16:31:33.101" v="1341" actId="478"/>
          <ac:spMkLst>
            <pc:docMk/>
            <pc:sldMk cId="3254469839" sldId="295"/>
            <ac:spMk id="3" creationId="{C6DE66A9-08EF-5177-C054-7222ABFB2C54}"/>
          </ac:spMkLst>
        </pc:spChg>
        <pc:spChg chg="add del mod">
          <ac:chgData name="Mochamad Rizki Pratama Suhernawan" userId="6f8f7e205d204afb" providerId="LiveId" clId="{2FB745D4-ED28-4D41-A186-61EAC44585C1}" dt="2024-02-01T16:31:36.409" v="1342" actId="478"/>
          <ac:spMkLst>
            <pc:docMk/>
            <pc:sldMk cId="3254469839" sldId="295"/>
            <ac:spMk id="8" creationId="{54AEDFF8-8E91-B42C-7FEC-45122CB42231}"/>
          </ac:spMkLst>
        </pc:spChg>
        <pc:picChg chg="add del">
          <ac:chgData name="Mochamad Rizki Pratama Suhernawan" userId="6f8f7e205d204afb" providerId="LiveId" clId="{2FB745D4-ED28-4D41-A186-61EAC44585C1}" dt="2024-02-01T16:31:19.001" v="1338" actId="478"/>
          <ac:picMkLst>
            <pc:docMk/>
            <pc:sldMk cId="3254469839" sldId="295"/>
            <ac:picMk id="5" creationId="{0E175565-8FFF-84CE-3E0A-496C0D22F45D}"/>
          </ac:picMkLst>
        </pc:picChg>
        <pc:picChg chg="add mod">
          <ac:chgData name="Mochamad Rizki Pratama Suhernawan" userId="6f8f7e205d204afb" providerId="LiveId" clId="{2FB745D4-ED28-4D41-A186-61EAC44585C1}" dt="2024-02-01T16:32:35.789" v="1352" actId="1076"/>
          <ac:picMkLst>
            <pc:docMk/>
            <pc:sldMk cId="3254469839" sldId="295"/>
            <ac:picMk id="6" creationId="{5B1CADF6-2F78-2632-F207-A29D825CA71F}"/>
          </ac:picMkLst>
        </pc:picChg>
        <pc:picChg chg="add mod ord">
          <ac:chgData name="Mochamad Rizki Pratama Suhernawan" userId="6f8f7e205d204afb" providerId="LiveId" clId="{2FB745D4-ED28-4D41-A186-61EAC44585C1}" dt="2024-02-01T16:32:39.478" v="1354" actId="1076"/>
          <ac:picMkLst>
            <pc:docMk/>
            <pc:sldMk cId="3254469839" sldId="295"/>
            <ac:picMk id="10" creationId="{DACE2827-1F6A-7D78-6373-381150D74B87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36405757" sldId="296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2-01T16:35:46.389" v="1393" actId="207"/>
        <pc:sldMkLst>
          <pc:docMk/>
          <pc:sldMk cId="1213631725" sldId="296"/>
        </pc:sldMkLst>
        <pc:spChg chg="del mod ord">
          <ac:chgData name="Mochamad Rizki Pratama Suhernawan" userId="6f8f7e205d204afb" providerId="LiveId" clId="{2FB745D4-ED28-4D41-A186-61EAC44585C1}" dt="2024-02-01T16:35:01.516" v="1356" actId="700"/>
          <ac:spMkLst>
            <pc:docMk/>
            <pc:sldMk cId="1213631725" sldId="296"/>
            <ac:spMk id="2" creationId="{20833C91-EC78-A9CD-1DFD-3EE4DDD3E707}"/>
          </ac:spMkLst>
        </pc:spChg>
        <pc:spChg chg="del mod ord">
          <ac:chgData name="Mochamad Rizki Pratama Suhernawan" userId="6f8f7e205d204afb" providerId="LiveId" clId="{2FB745D4-ED28-4D41-A186-61EAC44585C1}" dt="2024-02-01T16:35:01.516" v="1356" actId="700"/>
          <ac:spMkLst>
            <pc:docMk/>
            <pc:sldMk cId="1213631725" sldId="296"/>
            <ac:spMk id="3" creationId="{8D103011-D103-7522-E89A-BF314A2056BA}"/>
          </ac:spMkLst>
        </pc:spChg>
        <pc:spChg chg="add mod ord">
          <ac:chgData name="Mochamad Rizki Pratama Suhernawan" userId="6f8f7e205d204afb" providerId="LiveId" clId="{2FB745D4-ED28-4D41-A186-61EAC44585C1}" dt="2024-02-01T16:35:06.064" v="1378" actId="20577"/>
          <ac:spMkLst>
            <pc:docMk/>
            <pc:sldMk cId="1213631725" sldId="296"/>
            <ac:spMk id="4" creationId="{D60E8C1E-26A0-5203-A8C6-FF6403EBA8CA}"/>
          </ac:spMkLst>
        </pc:spChg>
        <pc:spChg chg="add mod ord">
          <ac:chgData name="Mochamad Rizki Pratama Suhernawan" userId="6f8f7e205d204afb" providerId="LiveId" clId="{2FB745D4-ED28-4D41-A186-61EAC44585C1}" dt="2024-02-01T16:35:46.389" v="1393" actId="207"/>
          <ac:spMkLst>
            <pc:docMk/>
            <pc:sldMk cId="1213631725" sldId="296"/>
            <ac:spMk id="5" creationId="{F0604CFF-994F-929D-9EF2-FB42A419D194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378572783" sldId="297"/>
        </pc:sldMkLst>
      </pc:sldChg>
      <pc:sldChg chg="addSp delSp modSp new mod setBg modClrScheme chgLayout">
        <pc:chgData name="Mochamad Rizki Pratama Suhernawan" userId="6f8f7e205d204afb" providerId="LiveId" clId="{2FB745D4-ED28-4D41-A186-61EAC44585C1}" dt="2024-02-01T16:39:21.481" v="1455" actId="20577"/>
        <pc:sldMkLst>
          <pc:docMk/>
          <pc:sldMk cId="4032254254" sldId="297"/>
        </pc:sldMkLst>
        <pc:spChg chg="del mod ord">
          <ac:chgData name="Mochamad Rizki Pratama Suhernawan" userId="6f8f7e205d204afb" providerId="LiveId" clId="{2FB745D4-ED28-4D41-A186-61EAC44585C1}" dt="2024-02-01T16:35:55.297" v="1395" actId="700"/>
          <ac:spMkLst>
            <pc:docMk/>
            <pc:sldMk cId="4032254254" sldId="297"/>
            <ac:spMk id="2" creationId="{86218BD6-4C5B-3A41-BFC1-D711666A4519}"/>
          </ac:spMkLst>
        </pc:spChg>
        <pc:spChg chg="del mod ord">
          <ac:chgData name="Mochamad Rizki Pratama Suhernawan" userId="6f8f7e205d204afb" providerId="LiveId" clId="{2FB745D4-ED28-4D41-A186-61EAC44585C1}" dt="2024-02-01T16:35:55.297" v="1395" actId="700"/>
          <ac:spMkLst>
            <pc:docMk/>
            <pc:sldMk cId="4032254254" sldId="297"/>
            <ac:spMk id="3" creationId="{79CF19F4-65CA-8251-8DE3-DE425E32CE63}"/>
          </ac:spMkLst>
        </pc:spChg>
        <pc:spChg chg="add mod ord">
          <ac:chgData name="Mochamad Rizki Pratama Suhernawan" userId="6f8f7e205d204afb" providerId="LiveId" clId="{2FB745D4-ED28-4D41-A186-61EAC44585C1}" dt="2024-02-01T16:38:30.622" v="1445" actId="700"/>
          <ac:spMkLst>
            <pc:docMk/>
            <pc:sldMk cId="4032254254" sldId="297"/>
            <ac:spMk id="4" creationId="{53815832-C803-E05A-3E66-8E64E3BB175F}"/>
          </ac:spMkLst>
        </pc:spChg>
        <pc:spChg chg="add mod ord">
          <ac:chgData name="Mochamad Rizki Pratama Suhernawan" userId="6f8f7e205d204afb" providerId="LiveId" clId="{2FB745D4-ED28-4D41-A186-61EAC44585C1}" dt="2024-02-01T16:39:21.481" v="1455" actId="20577"/>
          <ac:spMkLst>
            <pc:docMk/>
            <pc:sldMk cId="4032254254" sldId="297"/>
            <ac:spMk id="5" creationId="{0E0508CF-034E-F0B4-EA18-282766C341A9}"/>
          </ac:spMkLst>
        </pc:spChg>
        <pc:spChg chg="add del mod ord">
          <ac:chgData name="Mochamad Rizki Pratama Suhernawan" userId="6f8f7e205d204afb" providerId="LiveId" clId="{2FB745D4-ED28-4D41-A186-61EAC44585C1}" dt="2024-02-01T16:38:32.201" v="1447"/>
          <ac:spMkLst>
            <pc:docMk/>
            <pc:sldMk cId="4032254254" sldId="297"/>
            <ac:spMk id="8" creationId="{66D1B9DD-9DCA-44E0-747E-FD51CA89B83E}"/>
          </ac:spMkLst>
        </pc:spChg>
        <pc:picChg chg="add del mod">
          <ac:chgData name="Mochamad Rizki Pratama Suhernawan" userId="6f8f7e205d204afb" providerId="LiveId" clId="{2FB745D4-ED28-4D41-A186-61EAC44585C1}" dt="2024-02-01T16:38:31.421" v="1446" actId="21"/>
          <ac:picMkLst>
            <pc:docMk/>
            <pc:sldMk cId="4032254254" sldId="297"/>
            <ac:picMk id="7" creationId="{AB913B03-B87D-9D9B-4635-3D625849822F}"/>
          </ac:picMkLst>
        </pc:picChg>
        <pc:picChg chg="add mod">
          <ac:chgData name="Mochamad Rizki Pratama Suhernawan" userId="6f8f7e205d204afb" providerId="LiveId" clId="{2FB745D4-ED28-4D41-A186-61EAC44585C1}" dt="2024-02-01T16:38:47.258" v="1450" actId="1076"/>
          <ac:picMkLst>
            <pc:docMk/>
            <pc:sldMk cId="4032254254" sldId="297"/>
            <ac:picMk id="9" creationId="{AB913B03-B87D-9D9B-4635-3D625849822F}"/>
          </ac:picMkLst>
        </pc:picChg>
      </pc:sldChg>
      <pc:sldChg chg="addSp delSp modSp add mod setBg modClrScheme chgLayout">
        <pc:chgData name="Mochamad Rizki Pratama Suhernawan" userId="6f8f7e205d204afb" providerId="LiveId" clId="{2FB745D4-ED28-4D41-A186-61EAC44585C1}" dt="2024-02-01T16:42:19.367" v="1483" actId="20577"/>
        <pc:sldMkLst>
          <pc:docMk/>
          <pc:sldMk cId="1252245270" sldId="298"/>
        </pc:sldMkLst>
        <pc:spChg chg="add del mod ord">
          <ac:chgData name="Mochamad Rizki Pratama Suhernawan" userId="6f8f7e205d204afb" providerId="LiveId" clId="{2FB745D4-ED28-4D41-A186-61EAC44585C1}" dt="2024-02-01T16:41:59.023" v="1473" actId="22"/>
          <ac:spMkLst>
            <pc:docMk/>
            <pc:sldMk cId="1252245270" sldId="298"/>
            <ac:spMk id="2" creationId="{40BA9E25-D9F4-2048-44D9-7D3A702C4CEF}"/>
          </ac:spMkLst>
        </pc:spChg>
        <pc:spChg chg="mod ord">
          <ac:chgData name="Mochamad Rizki Pratama Suhernawan" userId="6f8f7e205d204afb" providerId="LiveId" clId="{2FB745D4-ED28-4D41-A186-61EAC44585C1}" dt="2024-02-01T16:42:19.367" v="1483" actId="20577"/>
          <ac:spMkLst>
            <pc:docMk/>
            <pc:sldMk cId="1252245270" sldId="298"/>
            <ac:spMk id="4" creationId="{53815832-C803-E05A-3E66-8E64E3BB175F}"/>
          </ac:spMkLst>
        </pc:spChg>
        <pc:spChg chg="mod ord">
          <ac:chgData name="Mochamad Rizki Pratama Suhernawan" userId="6f8f7e205d204afb" providerId="LiveId" clId="{2FB745D4-ED28-4D41-A186-61EAC44585C1}" dt="2024-02-01T16:41:22.120" v="1471" actId="700"/>
          <ac:spMkLst>
            <pc:docMk/>
            <pc:sldMk cId="1252245270" sldId="298"/>
            <ac:spMk id="5" creationId="{0E0508CF-034E-F0B4-EA18-282766C341A9}"/>
          </ac:spMkLst>
        </pc:spChg>
        <pc:picChg chg="add mod ord">
          <ac:chgData name="Mochamad Rizki Pratama Suhernawan" userId="6f8f7e205d204afb" providerId="LiveId" clId="{2FB745D4-ED28-4D41-A186-61EAC44585C1}" dt="2024-02-01T16:42:09.694" v="1475" actId="1076"/>
          <ac:picMkLst>
            <pc:docMk/>
            <pc:sldMk cId="1252245270" sldId="298"/>
            <ac:picMk id="6" creationId="{09B4BBE0-BC8B-537E-AF2B-5AF1ABDEE190}"/>
          </ac:picMkLst>
        </pc:picChg>
        <pc:picChg chg="del mod ord">
          <ac:chgData name="Mochamad Rizki Pratama Suhernawan" userId="6f8f7e205d204afb" providerId="LiveId" clId="{2FB745D4-ED28-4D41-A186-61EAC44585C1}" dt="2024-02-01T16:40:09.708" v="1458" actId="478"/>
          <ac:picMkLst>
            <pc:docMk/>
            <pc:sldMk cId="1252245270" sldId="298"/>
            <ac:picMk id="9" creationId="{AB913B03-B87D-9D9B-4635-3D625849822F}"/>
          </ac:picMkLst>
        </pc:pic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150161407" sldId="298"/>
        </pc:sldMkLst>
      </pc:sldChg>
      <pc:sldChg chg="addSp delSp modSp new mod modClrScheme chgLayout">
        <pc:chgData name="Mochamad Rizki Pratama Suhernawan" userId="6f8f7e205d204afb" providerId="LiveId" clId="{2FB745D4-ED28-4D41-A186-61EAC44585C1}" dt="2024-02-01T16:44:53.170" v="1607"/>
        <pc:sldMkLst>
          <pc:docMk/>
          <pc:sldMk cId="1432244004" sldId="299"/>
        </pc:sldMkLst>
        <pc:spChg chg="del mod ord">
          <ac:chgData name="Mochamad Rizki Pratama Suhernawan" userId="6f8f7e205d204afb" providerId="LiveId" clId="{2FB745D4-ED28-4D41-A186-61EAC44585C1}" dt="2024-02-01T16:42:45.341" v="1485" actId="700"/>
          <ac:spMkLst>
            <pc:docMk/>
            <pc:sldMk cId="1432244004" sldId="299"/>
            <ac:spMk id="2" creationId="{E96694A5-E43F-550F-1D9B-44F1D9907A69}"/>
          </ac:spMkLst>
        </pc:spChg>
        <pc:spChg chg="del mod ord">
          <ac:chgData name="Mochamad Rizki Pratama Suhernawan" userId="6f8f7e205d204afb" providerId="LiveId" clId="{2FB745D4-ED28-4D41-A186-61EAC44585C1}" dt="2024-02-01T16:42:45.341" v="1485" actId="700"/>
          <ac:spMkLst>
            <pc:docMk/>
            <pc:sldMk cId="1432244004" sldId="299"/>
            <ac:spMk id="3" creationId="{118C8F63-5D9D-3B02-D754-741413D1D068}"/>
          </ac:spMkLst>
        </pc:spChg>
        <pc:spChg chg="del">
          <ac:chgData name="Mochamad Rizki Pratama Suhernawan" userId="6f8f7e205d204afb" providerId="LiveId" clId="{2FB745D4-ED28-4D41-A186-61EAC44585C1}" dt="2024-02-01T16:42:45.341" v="1485" actId="700"/>
          <ac:spMkLst>
            <pc:docMk/>
            <pc:sldMk cId="1432244004" sldId="299"/>
            <ac:spMk id="4" creationId="{E2190DF0-F950-99D0-E944-487C7A125E09}"/>
          </ac:spMkLst>
        </pc:spChg>
        <pc:spChg chg="add mod ord">
          <ac:chgData name="Mochamad Rizki Pratama Suhernawan" userId="6f8f7e205d204afb" providerId="LiveId" clId="{2FB745D4-ED28-4D41-A186-61EAC44585C1}" dt="2024-02-01T16:42:56.272" v="1524" actId="20577"/>
          <ac:spMkLst>
            <pc:docMk/>
            <pc:sldMk cId="1432244004" sldId="299"/>
            <ac:spMk id="5" creationId="{CD3DC753-41AB-EA8D-FCFD-62E918A3E432}"/>
          </ac:spMkLst>
        </pc:spChg>
        <pc:spChg chg="add mod ord">
          <ac:chgData name="Mochamad Rizki Pratama Suhernawan" userId="6f8f7e205d204afb" providerId="LiveId" clId="{2FB745D4-ED28-4D41-A186-61EAC44585C1}" dt="2024-02-01T16:44:53.170" v="1607"/>
          <ac:spMkLst>
            <pc:docMk/>
            <pc:sldMk cId="1432244004" sldId="299"/>
            <ac:spMk id="6" creationId="{2C36BF00-8D9E-E3F7-7F45-57FF53D6A8E8}"/>
          </ac:spMkLst>
        </pc:spChg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2058981996" sldId="299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1464851589" sldId="300"/>
        </pc:sldMkLst>
      </pc:sldChg>
      <pc:sldChg chg="addSp delSp modSp new mod ord setBg modClrScheme chgLayout">
        <pc:chgData name="Mochamad Rizki Pratama Suhernawan" userId="6f8f7e205d204afb" providerId="LiveId" clId="{2FB745D4-ED28-4D41-A186-61EAC44585C1}" dt="2024-02-01T16:50:42.894" v="1690" actId="20577"/>
        <pc:sldMkLst>
          <pc:docMk/>
          <pc:sldMk cId="1934989704" sldId="300"/>
        </pc:sldMkLst>
        <pc:spChg chg="mod ord">
          <ac:chgData name="Mochamad Rizki Pratama Suhernawan" userId="6f8f7e205d204afb" providerId="LiveId" clId="{2FB745D4-ED28-4D41-A186-61EAC44585C1}" dt="2024-02-01T16:50:42.894" v="1690" actId="20577"/>
          <ac:spMkLst>
            <pc:docMk/>
            <pc:sldMk cId="1934989704" sldId="300"/>
            <ac:spMk id="2" creationId="{50DCE208-061A-7BA0-0AD4-82E3CBC31771}"/>
          </ac:spMkLst>
        </pc:spChg>
        <pc:spChg chg="del mod ord">
          <ac:chgData name="Mochamad Rizki Pratama Suhernawan" userId="6f8f7e205d204afb" providerId="LiveId" clId="{2FB745D4-ED28-4D41-A186-61EAC44585C1}" dt="2024-02-01T16:47:33.294" v="1633" actId="700"/>
          <ac:spMkLst>
            <pc:docMk/>
            <pc:sldMk cId="1934989704" sldId="300"/>
            <ac:spMk id="3" creationId="{A3E9A7F3-0CF7-3B9A-4FA1-6E4387A5DDD9}"/>
          </ac:spMkLst>
        </pc:spChg>
        <pc:spChg chg="add del mod ord">
          <ac:chgData name="Mochamad Rizki Pratama Suhernawan" userId="6f8f7e205d204afb" providerId="LiveId" clId="{2FB745D4-ED28-4D41-A186-61EAC44585C1}" dt="2024-02-01T16:47:34.020" v="1634" actId="22"/>
          <ac:spMkLst>
            <pc:docMk/>
            <pc:sldMk cId="1934989704" sldId="300"/>
            <ac:spMk id="4" creationId="{0498731C-E69B-3CF1-7714-480B0DF66B9D}"/>
          </ac:spMkLst>
        </pc:spChg>
        <pc:spChg chg="add del mod ord">
          <ac:chgData name="Mochamad Rizki Pratama Suhernawan" userId="6f8f7e205d204afb" providerId="LiveId" clId="{2FB745D4-ED28-4D41-A186-61EAC44585C1}" dt="2024-02-01T16:47:54.637" v="1635" actId="22"/>
          <ac:spMkLst>
            <pc:docMk/>
            <pc:sldMk cId="1934989704" sldId="300"/>
            <ac:spMk id="5" creationId="{43543AD2-6344-71A3-DA26-8017E33E0209}"/>
          </ac:spMkLst>
        </pc:spChg>
        <pc:spChg chg="add del mod">
          <ac:chgData name="Mochamad Rizki Pratama Suhernawan" userId="6f8f7e205d204afb" providerId="LiveId" clId="{2FB745D4-ED28-4D41-A186-61EAC44585C1}" dt="2024-02-01T16:49:45.379" v="1674" actId="21"/>
          <ac:spMkLst>
            <pc:docMk/>
            <pc:sldMk cId="1934989704" sldId="300"/>
            <ac:spMk id="10" creationId="{C773D82E-807D-35C3-52F1-CEE3EB143959}"/>
          </ac:spMkLst>
        </pc:spChg>
        <pc:spChg chg="add del mod">
          <ac:chgData name="Mochamad Rizki Pratama Suhernawan" userId="6f8f7e205d204afb" providerId="LiveId" clId="{2FB745D4-ED28-4D41-A186-61EAC44585C1}" dt="2024-02-01T16:50:21.555" v="1680" actId="21"/>
          <ac:spMkLst>
            <pc:docMk/>
            <pc:sldMk cId="1934989704" sldId="300"/>
            <ac:spMk id="11" creationId="{1AC2431E-BD5E-7221-A6EB-D1F2E7872672}"/>
          </ac:spMkLst>
        </pc:spChg>
        <pc:spChg chg="add del mod">
          <ac:chgData name="Mochamad Rizki Pratama Suhernawan" userId="6f8f7e205d204afb" providerId="LiveId" clId="{2FB745D4-ED28-4D41-A186-61EAC44585C1}" dt="2024-02-01T16:49:40.310" v="1672" actId="22"/>
          <ac:spMkLst>
            <pc:docMk/>
            <pc:sldMk cId="1934989704" sldId="300"/>
            <ac:spMk id="13" creationId="{BF69EFDC-0F00-FC4A-1D81-1A59128193C2}"/>
          </ac:spMkLst>
        </pc:spChg>
        <pc:spChg chg="add mod">
          <ac:chgData name="Mochamad Rizki Pratama Suhernawan" userId="6f8f7e205d204afb" providerId="LiveId" clId="{2FB745D4-ED28-4D41-A186-61EAC44585C1}" dt="2024-02-01T16:49:50.020" v="1676" actId="1076"/>
          <ac:spMkLst>
            <pc:docMk/>
            <pc:sldMk cId="1934989704" sldId="300"/>
            <ac:spMk id="16" creationId="{C773D82E-807D-35C3-52F1-CEE3EB143959}"/>
          </ac:spMkLst>
        </pc:spChg>
        <pc:spChg chg="add del mod">
          <ac:chgData name="Mochamad Rizki Pratama Suhernawan" userId="6f8f7e205d204afb" providerId="LiveId" clId="{2FB745D4-ED28-4D41-A186-61EAC44585C1}" dt="2024-02-01T16:50:14.822" v="1678" actId="22"/>
          <ac:spMkLst>
            <pc:docMk/>
            <pc:sldMk cId="1934989704" sldId="300"/>
            <ac:spMk id="18" creationId="{CA8BE34B-461B-852A-123A-6CF5BD9E3D2F}"/>
          </ac:spMkLst>
        </pc:spChg>
        <pc:spChg chg="add mod">
          <ac:chgData name="Mochamad Rizki Pratama Suhernawan" userId="6f8f7e205d204afb" providerId="LiveId" clId="{2FB745D4-ED28-4D41-A186-61EAC44585C1}" dt="2024-02-01T16:50:22.640" v="1681"/>
          <ac:spMkLst>
            <pc:docMk/>
            <pc:sldMk cId="1934989704" sldId="300"/>
            <ac:spMk id="21" creationId="{1AC2431E-BD5E-7221-A6EB-D1F2E7872672}"/>
          </ac:spMkLst>
        </pc:spChg>
        <pc:picChg chg="add del mod ord">
          <ac:chgData name="Mochamad Rizki Pratama Suhernawan" userId="6f8f7e205d204afb" providerId="LiveId" clId="{2FB745D4-ED28-4D41-A186-61EAC44585C1}" dt="2024-02-01T16:49:30.815" v="1671" actId="478"/>
          <ac:picMkLst>
            <pc:docMk/>
            <pc:sldMk cId="1934989704" sldId="300"/>
            <ac:picMk id="7" creationId="{3F85683E-907C-B114-130C-E3B4F6981F31}"/>
          </ac:picMkLst>
        </pc:picChg>
        <pc:picChg chg="add del mod ord">
          <ac:chgData name="Mochamad Rizki Pratama Suhernawan" userId="6f8f7e205d204afb" providerId="LiveId" clId="{2FB745D4-ED28-4D41-A186-61EAC44585C1}" dt="2024-02-01T16:50:05.127" v="1677" actId="478"/>
          <ac:picMkLst>
            <pc:docMk/>
            <pc:sldMk cId="1934989704" sldId="300"/>
            <ac:picMk id="9" creationId="{B588E049-4535-9F27-E9B0-5CE3FA198B67}"/>
          </ac:picMkLst>
        </pc:picChg>
        <pc:picChg chg="add mod ord">
          <ac:chgData name="Mochamad Rizki Pratama Suhernawan" userId="6f8f7e205d204afb" providerId="LiveId" clId="{2FB745D4-ED28-4D41-A186-61EAC44585C1}" dt="2024-02-01T16:49:40.310" v="1672" actId="22"/>
          <ac:picMkLst>
            <pc:docMk/>
            <pc:sldMk cId="1934989704" sldId="300"/>
            <ac:picMk id="15" creationId="{2E4D477D-8A3B-02A8-00E6-C7A903B93017}"/>
          </ac:picMkLst>
        </pc:picChg>
        <pc:picChg chg="add mod ord">
          <ac:chgData name="Mochamad Rizki Pratama Suhernawan" userId="6f8f7e205d204afb" providerId="LiveId" clId="{2FB745D4-ED28-4D41-A186-61EAC44585C1}" dt="2024-02-01T16:50:27.014" v="1682" actId="1076"/>
          <ac:picMkLst>
            <pc:docMk/>
            <pc:sldMk cId="1934989704" sldId="300"/>
            <ac:picMk id="20" creationId="{6FF89428-0A89-FE03-501E-4654A562C718}"/>
          </ac:picMkLst>
        </pc:picChg>
      </pc:sldChg>
      <pc:sldChg chg="modSp add mod">
        <pc:chgData name="Mochamad Rizki Pratama Suhernawan" userId="6f8f7e205d204afb" providerId="LiveId" clId="{2FB745D4-ED28-4D41-A186-61EAC44585C1}" dt="2024-02-01T16:49:23.998" v="1668" actId="1076"/>
        <pc:sldMkLst>
          <pc:docMk/>
          <pc:sldMk cId="1514225571" sldId="301"/>
        </pc:sldMkLst>
        <pc:spChg chg="mod">
          <ac:chgData name="Mochamad Rizki Pratama Suhernawan" userId="6f8f7e205d204afb" providerId="LiveId" clId="{2FB745D4-ED28-4D41-A186-61EAC44585C1}" dt="2024-02-01T16:48:44.261" v="1666" actId="20577"/>
          <ac:spMkLst>
            <pc:docMk/>
            <pc:sldMk cId="1514225571" sldId="301"/>
            <ac:spMk id="2" creationId="{50DCE208-061A-7BA0-0AD4-82E3CBC31771}"/>
          </ac:spMkLst>
        </pc:spChg>
        <pc:spChg chg="mod">
          <ac:chgData name="Mochamad Rizki Pratama Suhernawan" userId="6f8f7e205d204afb" providerId="LiveId" clId="{2FB745D4-ED28-4D41-A186-61EAC44585C1}" dt="2024-02-01T16:49:21.378" v="1667" actId="1076"/>
          <ac:spMkLst>
            <pc:docMk/>
            <pc:sldMk cId="1514225571" sldId="301"/>
            <ac:spMk id="10" creationId="{C773D82E-807D-35C3-52F1-CEE3EB143959}"/>
          </ac:spMkLst>
        </pc:spChg>
        <pc:spChg chg="mod">
          <ac:chgData name="Mochamad Rizki Pratama Suhernawan" userId="6f8f7e205d204afb" providerId="LiveId" clId="{2FB745D4-ED28-4D41-A186-61EAC44585C1}" dt="2024-02-01T16:49:23.998" v="1668" actId="1076"/>
          <ac:spMkLst>
            <pc:docMk/>
            <pc:sldMk cId="1514225571" sldId="301"/>
            <ac:spMk id="11" creationId="{1AC2431E-BD5E-7221-A6EB-D1F2E7872672}"/>
          </ac:spMkLst>
        </pc:spChg>
      </pc:sldChg>
      <pc:sldChg chg="add del">
        <pc:chgData name="Mochamad Rizki Pratama Suhernawan" userId="6f8f7e205d204afb" providerId="LiveId" clId="{2FB745D4-ED28-4D41-A186-61EAC44585C1}" dt="2024-02-01T16:47:30.176" v="1632" actId="2890"/>
        <pc:sldMkLst>
          <pc:docMk/>
          <pc:sldMk cId="3526714642" sldId="301"/>
        </pc:sldMkLst>
      </pc:sldChg>
      <pc:sldChg chg="del">
        <pc:chgData name="Mochamad Rizki Pratama Suhernawan" userId="6f8f7e205d204afb" providerId="LiveId" clId="{2FB745D4-ED28-4D41-A186-61EAC44585C1}" dt="2024-01-31T14:20:11.577" v="6" actId="47"/>
        <pc:sldMkLst>
          <pc:docMk/>
          <pc:sldMk cId="3919012594" sldId="301"/>
        </pc:sldMkLst>
      </pc:sldChg>
      <pc:sldChg chg="addSp delSp modSp new mod setBg">
        <pc:chgData name="Mochamad Rizki Pratama Suhernawan" userId="6f8f7e205d204afb" providerId="LiveId" clId="{2FB745D4-ED28-4D41-A186-61EAC44585C1}" dt="2024-02-01T16:55:28.350" v="1731" actId="5793"/>
        <pc:sldMkLst>
          <pc:docMk/>
          <pc:sldMk cId="2086623047" sldId="302"/>
        </pc:sldMkLst>
        <pc:spChg chg="mod">
          <ac:chgData name="Mochamad Rizki Pratama Suhernawan" userId="6f8f7e205d204afb" providerId="LiveId" clId="{2FB745D4-ED28-4D41-A186-61EAC44585C1}" dt="2024-02-01T16:53:17.123" v="1697" actId="122"/>
          <ac:spMkLst>
            <pc:docMk/>
            <pc:sldMk cId="2086623047" sldId="302"/>
            <ac:spMk id="2" creationId="{B914F80F-0368-80FD-67EF-DDB04431EAB0}"/>
          </ac:spMkLst>
        </pc:spChg>
        <pc:spChg chg="mod">
          <ac:chgData name="Mochamad Rizki Pratama Suhernawan" userId="6f8f7e205d204afb" providerId="LiveId" clId="{2FB745D4-ED28-4D41-A186-61EAC44585C1}" dt="2024-02-01T16:55:28.350" v="1731" actId="5793"/>
          <ac:spMkLst>
            <pc:docMk/>
            <pc:sldMk cId="2086623047" sldId="302"/>
            <ac:spMk id="3" creationId="{9F68F4E9-E327-1FD2-23D7-9C052D8899DF}"/>
          </ac:spMkLst>
        </pc:spChg>
        <pc:spChg chg="del">
          <ac:chgData name="Mochamad Rizki Pratama Suhernawan" userId="6f8f7e205d204afb" providerId="LiveId" clId="{2FB745D4-ED28-4D41-A186-61EAC44585C1}" dt="2024-02-01T16:54:06.814" v="1710" actId="22"/>
          <ac:spMkLst>
            <pc:docMk/>
            <pc:sldMk cId="2086623047" sldId="302"/>
            <ac:spMk id="4" creationId="{7F2075AB-D8FC-457B-17FA-1AEB8E9D9BA3}"/>
          </ac:spMkLst>
        </pc:spChg>
        <pc:picChg chg="add mod ord">
          <ac:chgData name="Mochamad Rizki Pratama Suhernawan" userId="6f8f7e205d204afb" providerId="LiveId" clId="{2FB745D4-ED28-4D41-A186-61EAC44585C1}" dt="2024-02-01T16:54:33.202" v="1715" actId="1076"/>
          <ac:picMkLst>
            <pc:docMk/>
            <pc:sldMk cId="2086623047" sldId="302"/>
            <ac:picMk id="6" creationId="{017CF10E-E171-C18F-2373-3F69C82F5462}"/>
          </ac:picMkLst>
        </pc:picChg>
      </pc:sldChg>
      <pc:sldChg chg="addSp delSp modSp add mod modClrScheme chgLayout">
        <pc:chgData name="Mochamad Rizki Pratama Suhernawan" userId="6f8f7e205d204afb" providerId="LiveId" clId="{2FB745D4-ED28-4D41-A186-61EAC44585C1}" dt="2024-02-01T16:56:38.179" v="1752" actId="20577"/>
        <pc:sldMkLst>
          <pc:docMk/>
          <pc:sldMk cId="1893255245" sldId="303"/>
        </pc:sldMkLst>
        <pc:spChg chg="mod ord">
          <ac:chgData name="Mochamad Rizki Pratama Suhernawan" userId="6f8f7e205d204afb" providerId="LiveId" clId="{2FB745D4-ED28-4D41-A186-61EAC44585C1}" dt="2024-02-01T16:55:21.822" v="1729" actId="700"/>
          <ac:spMkLst>
            <pc:docMk/>
            <pc:sldMk cId="1893255245" sldId="303"/>
            <ac:spMk id="2" creationId="{B914F80F-0368-80FD-67EF-DDB04431EAB0}"/>
          </ac:spMkLst>
        </pc:spChg>
        <pc:spChg chg="mod ord">
          <ac:chgData name="Mochamad Rizki Pratama Suhernawan" userId="6f8f7e205d204afb" providerId="LiveId" clId="{2FB745D4-ED28-4D41-A186-61EAC44585C1}" dt="2024-02-01T16:55:25.452" v="1730" actId="5793"/>
          <ac:spMkLst>
            <pc:docMk/>
            <pc:sldMk cId="1893255245" sldId="303"/>
            <ac:spMk id="3" creationId="{9F68F4E9-E327-1FD2-23D7-9C052D8899DF}"/>
          </ac:spMkLst>
        </pc:spChg>
        <pc:spChg chg="add del mod">
          <ac:chgData name="Mochamad Rizki Pratama Suhernawan" userId="6f8f7e205d204afb" providerId="LiveId" clId="{2FB745D4-ED28-4D41-A186-61EAC44585C1}" dt="2024-02-01T16:55:21.822" v="1729" actId="700"/>
          <ac:spMkLst>
            <pc:docMk/>
            <pc:sldMk cId="1893255245" sldId="303"/>
            <ac:spMk id="5" creationId="{57013220-BB3B-04A3-4CE4-84AA40AD3906}"/>
          </ac:spMkLst>
        </pc:spChg>
        <pc:spChg chg="add mod">
          <ac:chgData name="Mochamad Rizki Pratama Suhernawan" userId="6f8f7e205d204afb" providerId="LiveId" clId="{2FB745D4-ED28-4D41-A186-61EAC44585C1}" dt="2024-02-01T16:55:55.574" v="1743" actId="1076"/>
          <ac:spMkLst>
            <pc:docMk/>
            <pc:sldMk cId="1893255245" sldId="303"/>
            <ac:spMk id="9" creationId="{86C31ED6-070C-8768-DD43-C84B9365D49D}"/>
          </ac:spMkLst>
        </pc:spChg>
        <pc:spChg chg="add mod">
          <ac:chgData name="Mochamad Rizki Pratama Suhernawan" userId="6f8f7e205d204afb" providerId="LiveId" clId="{2FB745D4-ED28-4D41-A186-61EAC44585C1}" dt="2024-02-01T16:56:38.179" v="1752" actId="20577"/>
          <ac:spMkLst>
            <pc:docMk/>
            <pc:sldMk cId="1893255245" sldId="303"/>
            <ac:spMk id="12" creationId="{B43B7BBC-B95B-4D2E-D513-8B7BB64339D9}"/>
          </ac:spMkLst>
        </pc:spChg>
        <pc:picChg chg="del">
          <ac:chgData name="Mochamad Rizki Pratama Suhernawan" userId="6f8f7e205d204afb" providerId="LiveId" clId="{2FB745D4-ED28-4D41-A186-61EAC44585C1}" dt="2024-02-01T16:55:09.974" v="1728" actId="478"/>
          <ac:picMkLst>
            <pc:docMk/>
            <pc:sldMk cId="1893255245" sldId="303"/>
            <ac:picMk id="6" creationId="{017CF10E-E171-C18F-2373-3F69C82F5462}"/>
          </ac:picMkLst>
        </pc:picChg>
        <pc:picChg chg="add mod">
          <ac:chgData name="Mochamad Rizki Pratama Suhernawan" userId="6f8f7e205d204afb" providerId="LiveId" clId="{2FB745D4-ED28-4D41-A186-61EAC44585C1}" dt="2024-02-01T16:55:43.038" v="1734" actId="1076"/>
          <ac:picMkLst>
            <pc:docMk/>
            <pc:sldMk cId="1893255245" sldId="303"/>
            <ac:picMk id="8" creationId="{49E7F0FD-E17E-A855-83F8-43F403C6632A}"/>
          </ac:picMkLst>
        </pc:picChg>
        <pc:picChg chg="add mod">
          <ac:chgData name="Mochamad Rizki Pratama Suhernawan" userId="6f8f7e205d204afb" providerId="LiveId" clId="{2FB745D4-ED28-4D41-A186-61EAC44585C1}" dt="2024-02-01T16:56:27.450" v="1746" actId="1076"/>
          <ac:picMkLst>
            <pc:docMk/>
            <pc:sldMk cId="1893255245" sldId="303"/>
            <ac:picMk id="11" creationId="{6CA18BDD-79B8-ABF4-F963-E67B8F97A396}"/>
          </ac:picMkLst>
        </pc:picChg>
      </pc:sldChg>
      <pc:sldChg chg="addSp delSp modSp add mod">
        <pc:chgData name="Mochamad Rizki Pratama Suhernawan" userId="6f8f7e205d204afb" providerId="LiveId" clId="{2FB745D4-ED28-4D41-A186-61EAC44585C1}" dt="2024-02-01T17:01:06.480" v="1797" actId="1076"/>
        <pc:sldMkLst>
          <pc:docMk/>
          <pc:sldMk cId="1048799332" sldId="304"/>
        </pc:sldMkLst>
        <pc:spChg chg="mod">
          <ac:chgData name="Mochamad Rizki Pratama Suhernawan" userId="6f8f7e205d204afb" providerId="LiveId" clId="{2FB745D4-ED28-4D41-A186-61EAC44585C1}" dt="2024-02-01T16:57:31.995" v="1761" actId="20577"/>
          <ac:spMkLst>
            <pc:docMk/>
            <pc:sldMk cId="1048799332" sldId="304"/>
            <ac:spMk id="2" creationId="{B914F80F-0368-80FD-67EF-DDB04431EAB0}"/>
          </ac:spMkLst>
        </pc:spChg>
        <pc:spChg chg="mod">
          <ac:chgData name="Mochamad Rizki Pratama Suhernawan" userId="6f8f7e205d204afb" providerId="LiveId" clId="{2FB745D4-ED28-4D41-A186-61EAC44585C1}" dt="2024-02-01T16:57:54.648" v="1770" actId="207"/>
          <ac:spMkLst>
            <pc:docMk/>
            <pc:sldMk cId="1048799332" sldId="304"/>
            <ac:spMk id="3" creationId="{9F68F4E9-E327-1FD2-23D7-9C052D8899DF}"/>
          </ac:spMkLst>
        </pc:spChg>
        <pc:spChg chg="add mod">
          <ac:chgData name="Mochamad Rizki Pratama Suhernawan" userId="6f8f7e205d204afb" providerId="LiveId" clId="{2FB745D4-ED28-4D41-A186-61EAC44585C1}" dt="2024-02-01T16:58:53.543" v="1785" actId="1076"/>
          <ac:spMkLst>
            <pc:docMk/>
            <pc:sldMk cId="1048799332" sldId="304"/>
            <ac:spMk id="6" creationId="{AFF88124-C551-0534-7DA2-7F3CABBD4A97}"/>
          </ac:spMkLst>
        </pc:spChg>
        <pc:spChg chg="del">
          <ac:chgData name="Mochamad Rizki Pratama Suhernawan" userId="6f8f7e205d204afb" providerId="LiveId" clId="{2FB745D4-ED28-4D41-A186-61EAC44585C1}" dt="2024-02-01T16:57:37.700" v="1765" actId="478"/>
          <ac:spMkLst>
            <pc:docMk/>
            <pc:sldMk cId="1048799332" sldId="304"/>
            <ac:spMk id="9" creationId="{86C31ED6-070C-8768-DD43-C84B9365D49D}"/>
          </ac:spMkLst>
        </pc:spChg>
        <pc:spChg chg="del">
          <ac:chgData name="Mochamad Rizki Pratama Suhernawan" userId="6f8f7e205d204afb" providerId="LiveId" clId="{2FB745D4-ED28-4D41-A186-61EAC44585C1}" dt="2024-02-01T16:57:36.467" v="1764" actId="478"/>
          <ac:spMkLst>
            <pc:docMk/>
            <pc:sldMk cId="1048799332" sldId="304"/>
            <ac:spMk id="12" creationId="{B43B7BBC-B95B-4D2E-D513-8B7BB64339D9}"/>
          </ac:spMkLst>
        </pc:spChg>
        <pc:spChg chg="add mod">
          <ac:chgData name="Mochamad Rizki Pratama Suhernawan" userId="6f8f7e205d204afb" providerId="LiveId" clId="{2FB745D4-ED28-4D41-A186-61EAC44585C1}" dt="2024-02-01T17:01:06.480" v="1797" actId="1076"/>
          <ac:spMkLst>
            <pc:docMk/>
            <pc:sldMk cId="1048799332" sldId="304"/>
            <ac:spMk id="13" creationId="{02C024D3-CABA-20CB-E31F-50810A5F89A0}"/>
          </ac:spMkLst>
        </pc:spChg>
        <pc:picChg chg="add mod">
          <ac:chgData name="Mochamad Rizki Pratama Suhernawan" userId="6f8f7e205d204afb" providerId="LiveId" clId="{2FB745D4-ED28-4D41-A186-61EAC44585C1}" dt="2024-02-01T16:58:53.543" v="1785" actId="1076"/>
          <ac:picMkLst>
            <pc:docMk/>
            <pc:sldMk cId="1048799332" sldId="304"/>
            <ac:picMk id="5" creationId="{E5A56FAF-6F63-BDBE-9AD3-8D1EF21CE502}"/>
          </ac:picMkLst>
        </pc:picChg>
        <pc:picChg chg="del">
          <ac:chgData name="Mochamad Rizki Pratama Suhernawan" userId="6f8f7e205d204afb" providerId="LiveId" clId="{2FB745D4-ED28-4D41-A186-61EAC44585C1}" dt="2024-02-01T16:57:33.930" v="1762" actId="478"/>
          <ac:picMkLst>
            <pc:docMk/>
            <pc:sldMk cId="1048799332" sldId="304"/>
            <ac:picMk id="8" creationId="{49E7F0FD-E17E-A855-83F8-43F403C6632A}"/>
          </ac:picMkLst>
        </pc:picChg>
        <pc:picChg chg="add mod">
          <ac:chgData name="Mochamad Rizki Pratama Suhernawan" userId="6f8f7e205d204afb" providerId="LiveId" clId="{2FB745D4-ED28-4D41-A186-61EAC44585C1}" dt="2024-02-01T17:00:53.727" v="1788" actId="1076"/>
          <ac:picMkLst>
            <pc:docMk/>
            <pc:sldMk cId="1048799332" sldId="304"/>
            <ac:picMk id="10" creationId="{13EE097F-0EC0-B6A0-9646-8B01CD798380}"/>
          </ac:picMkLst>
        </pc:picChg>
        <pc:picChg chg="del">
          <ac:chgData name="Mochamad Rizki Pratama Suhernawan" userId="6f8f7e205d204afb" providerId="LiveId" clId="{2FB745D4-ED28-4D41-A186-61EAC44585C1}" dt="2024-02-01T16:57:34.526" v="1763" actId="478"/>
          <ac:picMkLst>
            <pc:docMk/>
            <pc:sldMk cId="1048799332" sldId="304"/>
            <ac:picMk id="11" creationId="{6CA18BDD-79B8-ABF4-F963-E67B8F97A396}"/>
          </ac:picMkLst>
        </pc:picChg>
      </pc:sldChg>
      <pc:sldChg chg="addSp delSp modSp new mod setBg modClrScheme chgLayout">
        <pc:chgData name="Mochamad Rizki Pratama Suhernawan" userId="6f8f7e205d204afb" providerId="LiveId" clId="{2FB745D4-ED28-4D41-A186-61EAC44585C1}" dt="2024-02-01T17:06:55.703" v="1870" actId="113"/>
        <pc:sldMkLst>
          <pc:docMk/>
          <pc:sldMk cId="1463160896" sldId="305"/>
        </pc:sldMkLst>
        <pc:spChg chg="mod ord">
          <ac:chgData name="Mochamad Rizki Pratama Suhernawan" userId="6f8f7e205d204afb" providerId="LiveId" clId="{2FB745D4-ED28-4D41-A186-61EAC44585C1}" dt="2024-02-01T17:05:07.158" v="1842" actId="700"/>
          <ac:spMkLst>
            <pc:docMk/>
            <pc:sldMk cId="1463160896" sldId="305"/>
            <ac:spMk id="2" creationId="{3BC65C84-6F1E-AF51-6B50-A168CCC87B41}"/>
          </ac:spMkLst>
        </pc:spChg>
        <pc:spChg chg="del">
          <ac:chgData name="Mochamad Rizki Pratama Suhernawan" userId="6f8f7e205d204afb" providerId="LiveId" clId="{2FB745D4-ED28-4D41-A186-61EAC44585C1}" dt="2024-02-01T17:04:49.226" v="1835" actId="22"/>
          <ac:spMkLst>
            <pc:docMk/>
            <pc:sldMk cId="1463160896" sldId="305"/>
            <ac:spMk id="3" creationId="{32EBFA92-5E9F-02AC-BE2E-C26D304FA651}"/>
          </ac:spMkLst>
        </pc:spChg>
        <pc:spChg chg="add del mod ord">
          <ac:chgData name="Mochamad Rizki Pratama Suhernawan" userId="6f8f7e205d204afb" providerId="LiveId" clId="{2FB745D4-ED28-4D41-A186-61EAC44585C1}" dt="2024-02-01T17:05:09.121" v="1844"/>
          <ac:spMkLst>
            <pc:docMk/>
            <pc:sldMk cId="1463160896" sldId="305"/>
            <ac:spMk id="6" creationId="{F672AB36-285B-08CE-06F9-950AEC65CA60}"/>
          </ac:spMkLst>
        </pc:spChg>
        <pc:spChg chg="add mod">
          <ac:chgData name="Mochamad Rizki Pratama Suhernawan" userId="6f8f7e205d204afb" providerId="LiveId" clId="{2FB745D4-ED28-4D41-A186-61EAC44585C1}" dt="2024-02-01T17:06:55.703" v="1870" actId="113"/>
          <ac:spMkLst>
            <pc:docMk/>
            <pc:sldMk cId="1463160896" sldId="305"/>
            <ac:spMk id="8" creationId="{DC06FF82-B426-85E4-5CE5-F86427EDC05C}"/>
          </ac:spMkLst>
        </pc:spChg>
        <pc:picChg chg="add del mod ord">
          <ac:chgData name="Mochamad Rizki Pratama Suhernawan" userId="6f8f7e205d204afb" providerId="LiveId" clId="{2FB745D4-ED28-4D41-A186-61EAC44585C1}" dt="2024-02-01T17:05:08.440" v="1843" actId="21"/>
          <ac:picMkLst>
            <pc:docMk/>
            <pc:sldMk cId="1463160896" sldId="305"/>
            <ac:picMk id="5" creationId="{0D386212-E470-B064-41E5-249E878756CA}"/>
          </ac:picMkLst>
        </pc:picChg>
        <pc:picChg chg="add mod">
          <ac:chgData name="Mochamad Rizki Pratama Suhernawan" userId="6f8f7e205d204afb" providerId="LiveId" clId="{2FB745D4-ED28-4D41-A186-61EAC44585C1}" dt="2024-02-01T17:05:34.741" v="1851" actId="1076"/>
          <ac:picMkLst>
            <pc:docMk/>
            <pc:sldMk cId="1463160896" sldId="305"/>
            <ac:picMk id="9" creationId="{0D386212-E470-B064-41E5-249E878756CA}"/>
          </ac:picMkLst>
        </pc:picChg>
      </pc:sldChg>
      <pc:sldChg chg="addSp delSp modSp add mod modClrScheme chgLayout">
        <pc:chgData name="Mochamad Rizki Pratama Suhernawan" userId="6f8f7e205d204afb" providerId="LiveId" clId="{2FB745D4-ED28-4D41-A186-61EAC44585C1}" dt="2024-02-01T17:07:52.174" v="1886" actId="1076"/>
        <pc:sldMkLst>
          <pc:docMk/>
          <pc:sldMk cId="2928126550" sldId="306"/>
        </pc:sldMkLst>
        <pc:spChg chg="mod ord">
          <ac:chgData name="Mochamad Rizki Pratama Suhernawan" userId="6f8f7e205d204afb" providerId="LiveId" clId="{2FB745D4-ED28-4D41-A186-61EAC44585C1}" dt="2024-02-01T17:07:33.668" v="1880" actId="700"/>
          <ac:spMkLst>
            <pc:docMk/>
            <pc:sldMk cId="2928126550" sldId="306"/>
            <ac:spMk id="2" creationId="{3BC65C84-6F1E-AF51-6B50-A168CCC87B41}"/>
          </ac:spMkLst>
        </pc:spChg>
        <pc:spChg chg="del mod ord">
          <ac:chgData name="Mochamad Rizki Pratama Suhernawan" userId="6f8f7e205d204afb" providerId="LiveId" clId="{2FB745D4-ED28-4D41-A186-61EAC44585C1}" dt="2024-02-01T17:07:45.125" v="1883" actId="22"/>
          <ac:spMkLst>
            <pc:docMk/>
            <pc:sldMk cId="2928126550" sldId="306"/>
            <ac:spMk id="8" creationId="{DC06FF82-B426-85E4-5CE5-F86427EDC05C}"/>
          </ac:spMkLst>
        </pc:spChg>
        <pc:picChg chg="add mod ord">
          <ac:chgData name="Mochamad Rizki Pratama Suhernawan" userId="6f8f7e205d204afb" providerId="LiveId" clId="{2FB745D4-ED28-4D41-A186-61EAC44585C1}" dt="2024-02-01T17:07:52.174" v="1886" actId="1076"/>
          <ac:picMkLst>
            <pc:docMk/>
            <pc:sldMk cId="2928126550" sldId="306"/>
            <ac:picMk id="4" creationId="{10B0BF05-8F1C-A643-9D54-693A2932CC03}"/>
          </ac:picMkLst>
        </pc:picChg>
        <pc:picChg chg="del mod ord">
          <ac:chgData name="Mochamad Rizki Pratama Suhernawan" userId="6f8f7e205d204afb" providerId="LiveId" clId="{2FB745D4-ED28-4D41-A186-61EAC44585C1}" dt="2024-02-01T17:07:35.031" v="1881" actId="478"/>
          <ac:picMkLst>
            <pc:docMk/>
            <pc:sldMk cId="2928126550" sldId="306"/>
            <ac:picMk id="9" creationId="{0D386212-E470-B064-41E5-249E878756CA}"/>
          </ac:picMkLst>
        </pc:picChg>
      </pc:sldChg>
    </pc:docChg>
  </pc:docChgLst>
  <pc:docChgLst>
    <pc:chgData name="Mochamad Rizki Pratama Suhernawan" userId="6f8f7e205d204afb" providerId="LiveId" clId="{44BF9954-535D-4126-B1EF-97CD369C772D}"/>
    <pc:docChg chg="undo custSel addSld delSld modSld">
      <pc:chgData name="Mochamad Rizki Pratama Suhernawan" userId="6f8f7e205d204afb" providerId="LiveId" clId="{44BF9954-535D-4126-B1EF-97CD369C772D}" dt="2024-01-26T06:26:43.391" v="3077" actId="5793"/>
      <pc:docMkLst>
        <pc:docMk/>
      </pc:docMkLst>
      <pc:sldChg chg="modSp mod">
        <pc:chgData name="Mochamad Rizki Pratama Suhernawan" userId="6f8f7e205d204afb" providerId="LiveId" clId="{44BF9954-535D-4126-B1EF-97CD369C772D}" dt="2024-01-25T08:01:42.338" v="24" actId="20577"/>
        <pc:sldMkLst>
          <pc:docMk/>
          <pc:sldMk cId="189203325" sldId="256"/>
        </pc:sldMkLst>
        <pc:spChg chg="mod">
          <ac:chgData name="Mochamad Rizki Pratama Suhernawan" userId="6f8f7e205d204afb" providerId="LiveId" clId="{44BF9954-535D-4126-B1EF-97CD369C772D}" dt="2024-01-25T08:01:42.338" v="24" actId="20577"/>
          <ac:spMkLst>
            <pc:docMk/>
            <pc:sldMk cId="189203325" sldId="256"/>
            <ac:spMk id="2" creationId="{E380BA70-1782-F2EA-7A28-0685ACE4D143}"/>
          </ac:spMkLst>
        </pc:spChg>
      </pc:sldChg>
      <pc:sldChg chg="modSp mod">
        <pc:chgData name="Mochamad Rizki Pratama Suhernawan" userId="6f8f7e205d204afb" providerId="LiveId" clId="{44BF9954-535D-4126-B1EF-97CD369C772D}" dt="2024-01-26T06:26:43.391" v="3077" actId="5793"/>
        <pc:sldMkLst>
          <pc:docMk/>
          <pc:sldMk cId="2586190021" sldId="261"/>
        </pc:sldMkLst>
        <pc:spChg chg="mod">
          <ac:chgData name="Mochamad Rizki Pratama Suhernawan" userId="6f8f7e205d204afb" providerId="LiveId" clId="{44BF9954-535D-4126-B1EF-97CD369C772D}" dt="2024-01-26T06:26:43.391" v="3077" actId="5793"/>
          <ac:spMkLst>
            <pc:docMk/>
            <pc:sldMk cId="2586190021" sldId="261"/>
            <ac:spMk id="4" creationId="{CF1761EE-9137-B771-77A2-6A931C5BB951}"/>
          </ac:spMkLst>
        </pc:spChg>
      </pc:sldChg>
      <pc:sldChg chg="modSp mod">
        <pc:chgData name="Mochamad Rizki Pratama Suhernawan" userId="6f8f7e205d204afb" providerId="LiveId" clId="{44BF9954-535D-4126-B1EF-97CD369C772D}" dt="2024-01-25T08:09:11.469" v="721" actId="20577"/>
        <pc:sldMkLst>
          <pc:docMk/>
          <pc:sldMk cId="2002090246" sldId="262"/>
        </pc:sldMkLst>
        <pc:spChg chg="mod">
          <ac:chgData name="Mochamad Rizki Pratama Suhernawan" userId="6f8f7e205d204afb" providerId="LiveId" clId="{44BF9954-535D-4126-B1EF-97CD369C772D}" dt="2024-01-25T08:02:30.522" v="67" actId="20577"/>
          <ac:spMkLst>
            <pc:docMk/>
            <pc:sldMk cId="2002090246" sldId="262"/>
            <ac:spMk id="2" creationId="{5242072A-AE1B-196A-5AC5-FC1DC36BB913}"/>
          </ac:spMkLst>
        </pc:spChg>
        <pc:spChg chg="mod">
          <ac:chgData name="Mochamad Rizki Pratama Suhernawan" userId="6f8f7e205d204afb" providerId="LiveId" clId="{44BF9954-535D-4126-B1EF-97CD369C772D}" dt="2024-01-25T08:09:11.469" v="721" actId="20577"/>
          <ac:spMkLst>
            <pc:docMk/>
            <pc:sldMk cId="2002090246" sldId="262"/>
            <ac:spMk id="3" creationId="{6B1AEC75-CAAF-53E0-F153-4F529C0BE88F}"/>
          </ac:spMkLst>
        </pc:spChg>
      </pc:sldChg>
      <pc:sldChg chg="addSp delSp modSp new mod">
        <pc:chgData name="Mochamad Rizki Pratama Suhernawan" userId="6f8f7e205d204afb" providerId="LiveId" clId="{44BF9954-535D-4126-B1EF-97CD369C772D}" dt="2024-01-25T16:17:26.029" v="754" actId="22"/>
        <pc:sldMkLst>
          <pc:docMk/>
          <pc:sldMk cId="1543274807" sldId="263"/>
        </pc:sldMkLst>
        <pc:spChg chg="add del mod">
          <ac:chgData name="Mochamad Rizki Pratama Suhernawan" userId="6f8f7e205d204afb" providerId="LiveId" clId="{44BF9954-535D-4126-B1EF-97CD369C772D}" dt="2024-01-25T16:15:52.232" v="749" actId="20577"/>
          <ac:spMkLst>
            <pc:docMk/>
            <pc:sldMk cId="1543274807" sldId="263"/>
            <ac:spMk id="2" creationId="{5B89D2CD-4BD1-2FAB-237A-FBD91EC9A055}"/>
          </ac:spMkLst>
        </pc:spChg>
        <pc:spChg chg="del mod">
          <ac:chgData name="Mochamad Rizki Pratama Suhernawan" userId="6f8f7e205d204afb" providerId="LiveId" clId="{44BF9954-535D-4126-B1EF-97CD369C772D}" dt="2024-01-25T16:17:26.029" v="754" actId="22"/>
          <ac:spMkLst>
            <pc:docMk/>
            <pc:sldMk cId="1543274807" sldId="263"/>
            <ac:spMk id="3" creationId="{BA8E09FF-5FCF-201D-B144-891D170A9573}"/>
          </ac:spMkLst>
        </pc:spChg>
        <pc:picChg chg="add mod ord">
          <ac:chgData name="Mochamad Rizki Pratama Suhernawan" userId="6f8f7e205d204afb" providerId="LiveId" clId="{44BF9954-535D-4126-B1EF-97CD369C772D}" dt="2024-01-25T16:17:26.029" v="754" actId="22"/>
          <ac:picMkLst>
            <pc:docMk/>
            <pc:sldMk cId="1543274807" sldId="263"/>
            <ac:picMk id="5" creationId="{7D16CCD8-084F-6D4A-F52E-D2EB767852B4}"/>
          </ac:picMkLst>
        </pc:picChg>
      </pc:sldChg>
      <pc:sldChg chg="addSp delSp modSp new mod">
        <pc:chgData name="Mochamad Rizki Pratama Suhernawan" userId="6f8f7e205d204afb" providerId="LiveId" clId="{44BF9954-535D-4126-B1EF-97CD369C772D}" dt="2024-01-26T00:14:55.080" v="782"/>
        <pc:sldMkLst>
          <pc:docMk/>
          <pc:sldMk cId="571725133" sldId="264"/>
        </pc:sldMkLst>
        <pc:spChg chg="mod">
          <ac:chgData name="Mochamad Rizki Pratama Suhernawan" userId="6f8f7e205d204afb" providerId="LiveId" clId="{44BF9954-535D-4126-B1EF-97CD369C772D}" dt="2024-01-26T00:14:02.439" v="767" actId="20577"/>
          <ac:spMkLst>
            <pc:docMk/>
            <pc:sldMk cId="571725133" sldId="264"/>
            <ac:spMk id="2" creationId="{6110412E-266D-CB14-90C2-835DF0597AE1}"/>
          </ac:spMkLst>
        </pc:spChg>
        <pc:spChg chg="del">
          <ac:chgData name="Mochamad Rizki Pratama Suhernawan" userId="6f8f7e205d204afb" providerId="LiveId" clId="{44BF9954-535D-4126-B1EF-97CD369C772D}" dt="2024-01-26T00:14:04.042" v="768" actId="22"/>
          <ac:spMkLst>
            <pc:docMk/>
            <pc:sldMk cId="571725133" sldId="264"/>
            <ac:spMk id="3" creationId="{084B3577-F7E2-10DC-A785-F6E7AEC0DDFF}"/>
          </ac:spMkLst>
        </pc:spChg>
        <pc:spChg chg="add del mod">
          <ac:chgData name="Mochamad Rizki Pratama Suhernawan" userId="6f8f7e205d204afb" providerId="LiveId" clId="{44BF9954-535D-4126-B1EF-97CD369C772D}" dt="2024-01-26T00:14:55.080" v="782"/>
          <ac:spMkLst>
            <pc:docMk/>
            <pc:sldMk cId="571725133" sldId="264"/>
            <ac:spMk id="9" creationId="{45B22F76-D647-3396-5038-59A8844A517F}"/>
          </ac:spMkLst>
        </pc:spChg>
        <pc:picChg chg="add del mod ord">
          <ac:chgData name="Mochamad Rizki Pratama Suhernawan" userId="6f8f7e205d204afb" providerId="LiveId" clId="{44BF9954-535D-4126-B1EF-97CD369C772D}" dt="2024-01-26T00:14:53.981" v="781" actId="21"/>
          <ac:picMkLst>
            <pc:docMk/>
            <pc:sldMk cId="571725133" sldId="264"/>
            <ac:picMk id="5" creationId="{300E1291-F91A-C0C4-103D-E2A1748CBB40}"/>
          </ac:picMkLst>
        </pc:picChg>
        <pc:picChg chg="add del mod">
          <ac:chgData name="Mochamad Rizki Pratama Suhernawan" userId="6f8f7e205d204afb" providerId="LiveId" clId="{44BF9954-535D-4126-B1EF-97CD369C772D}" dt="2024-01-26T00:14:44.536" v="777" actId="21"/>
          <ac:picMkLst>
            <pc:docMk/>
            <pc:sldMk cId="571725133" sldId="264"/>
            <ac:picMk id="7" creationId="{0DAD2B59-9536-0DAD-4E78-20C606E51885}"/>
          </ac:picMkLst>
        </pc:picChg>
        <pc:picChg chg="add mod">
          <ac:chgData name="Mochamad Rizki Pratama Suhernawan" userId="6f8f7e205d204afb" providerId="LiveId" clId="{44BF9954-535D-4126-B1EF-97CD369C772D}" dt="2024-01-26T00:14:55.080" v="782"/>
          <ac:picMkLst>
            <pc:docMk/>
            <pc:sldMk cId="571725133" sldId="264"/>
            <ac:picMk id="10" creationId="{300E1291-F91A-C0C4-103D-E2A1748CBB40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0:15:08.718" v="790" actId="20577"/>
        <pc:sldMkLst>
          <pc:docMk/>
          <pc:sldMk cId="1548390875" sldId="265"/>
        </pc:sldMkLst>
        <pc:spChg chg="mod">
          <ac:chgData name="Mochamad Rizki Pratama Suhernawan" userId="6f8f7e205d204afb" providerId="LiveId" clId="{44BF9954-535D-4126-B1EF-97CD369C772D}" dt="2024-01-26T00:15:08.718" v="790" actId="20577"/>
          <ac:spMkLst>
            <pc:docMk/>
            <pc:sldMk cId="1548390875" sldId="265"/>
            <ac:spMk id="2" creationId="{6110412E-266D-CB14-90C2-835DF0597AE1}"/>
          </ac:spMkLst>
        </pc:spChg>
        <pc:spChg chg="add del mod">
          <ac:chgData name="Mochamad Rizki Pratama Suhernawan" userId="6f8f7e205d204afb" providerId="LiveId" clId="{44BF9954-535D-4126-B1EF-97CD369C772D}" dt="2024-01-26T00:14:50.823" v="780"/>
          <ac:spMkLst>
            <pc:docMk/>
            <pc:sldMk cId="1548390875" sldId="265"/>
            <ac:spMk id="4" creationId="{19386006-BF78-0332-DC66-E56D8F47D790}"/>
          </ac:spMkLst>
        </pc:spChg>
        <pc:picChg chg="del">
          <ac:chgData name="Mochamad Rizki Pratama Suhernawan" userId="6f8f7e205d204afb" providerId="LiveId" clId="{44BF9954-535D-4126-B1EF-97CD369C772D}" dt="2024-01-26T00:14:49.554" v="779" actId="478"/>
          <ac:picMkLst>
            <pc:docMk/>
            <pc:sldMk cId="1548390875" sldId="265"/>
            <ac:picMk id="5" creationId="{300E1291-F91A-C0C4-103D-E2A1748CBB40}"/>
          </ac:picMkLst>
        </pc:picChg>
        <pc:picChg chg="add mod">
          <ac:chgData name="Mochamad Rizki Pratama Suhernawan" userId="6f8f7e205d204afb" providerId="LiveId" clId="{44BF9954-535D-4126-B1EF-97CD369C772D}" dt="2024-01-26T00:14:50.823" v="780"/>
          <ac:picMkLst>
            <pc:docMk/>
            <pc:sldMk cId="1548390875" sldId="265"/>
            <ac:picMk id="7" creationId="{0DAD2B59-9536-0DAD-4E78-20C606E51885}"/>
          </ac:picMkLst>
        </pc:picChg>
      </pc:sldChg>
      <pc:sldChg chg="modSp new mod">
        <pc:chgData name="Mochamad Rizki Pratama Suhernawan" userId="6f8f7e205d204afb" providerId="LiveId" clId="{44BF9954-535D-4126-B1EF-97CD369C772D}" dt="2024-01-26T00:16:49.095" v="831" actId="404"/>
        <pc:sldMkLst>
          <pc:docMk/>
          <pc:sldMk cId="2156948193" sldId="266"/>
        </pc:sldMkLst>
        <pc:spChg chg="mod">
          <ac:chgData name="Mochamad Rizki Pratama Suhernawan" userId="6f8f7e205d204afb" providerId="LiveId" clId="{44BF9954-535D-4126-B1EF-97CD369C772D}" dt="2024-01-26T00:16:00.084" v="804" actId="403"/>
          <ac:spMkLst>
            <pc:docMk/>
            <pc:sldMk cId="2156948193" sldId="266"/>
            <ac:spMk id="2" creationId="{ECA62D52-D8EE-F80A-C510-172F7FE54678}"/>
          </ac:spMkLst>
        </pc:spChg>
        <pc:spChg chg="mod">
          <ac:chgData name="Mochamad Rizki Pratama Suhernawan" userId="6f8f7e205d204afb" providerId="LiveId" clId="{44BF9954-535D-4126-B1EF-97CD369C772D}" dt="2024-01-26T00:16:49.095" v="831" actId="404"/>
          <ac:spMkLst>
            <pc:docMk/>
            <pc:sldMk cId="2156948193" sldId="266"/>
            <ac:spMk id="3" creationId="{91EBF425-E509-1E07-EB2A-2062844DA910}"/>
          </ac:spMkLst>
        </pc:spChg>
      </pc:sldChg>
      <pc:sldChg chg="addSp delSp modSp new mod modClrScheme chgLayout">
        <pc:chgData name="Mochamad Rizki Pratama Suhernawan" userId="6f8f7e205d204afb" providerId="LiveId" clId="{44BF9954-535D-4126-B1EF-97CD369C772D}" dt="2024-01-26T00:16:22.410" v="823" actId="113"/>
        <pc:sldMkLst>
          <pc:docMk/>
          <pc:sldMk cId="3801614920" sldId="267"/>
        </pc:sldMkLst>
        <pc:spChg chg="del mod ord">
          <ac:chgData name="Mochamad Rizki Pratama Suhernawan" userId="6f8f7e205d204afb" providerId="LiveId" clId="{44BF9954-535D-4126-B1EF-97CD369C772D}" dt="2024-01-26T00:16:16.009" v="806" actId="700"/>
          <ac:spMkLst>
            <pc:docMk/>
            <pc:sldMk cId="3801614920" sldId="267"/>
            <ac:spMk id="2" creationId="{5236A767-C950-8D2E-6C4F-E775277D61EC}"/>
          </ac:spMkLst>
        </pc:spChg>
        <pc:spChg chg="del mod ord">
          <ac:chgData name="Mochamad Rizki Pratama Suhernawan" userId="6f8f7e205d204afb" providerId="LiveId" clId="{44BF9954-535D-4126-B1EF-97CD369C772D}" dt="2024-01-26T00:16:16.009" v="806" actId="700"/>
          <ac:spMkLst>
            <pc:docMk/>
            <pc:sldMk cId="3801614920" sldId="267"/>
            <ac:spMk id="3" creationId="{C161891B-2C2B-0330-9C43-6DFB72277F4C}"/>
          </ac:spMkLst>
        </pc:spChg>
        <pc:spChg chg="add mod ord">
          <ac:chgData name="Mochamad Rizki Pratama Suhernawan" userId="6f8f7e205d204afb" providerId="LiveId" clId="{44BF9954-535D-4126-B1EF-97CD369C772D}" dt="2024-01-26T00:16:22.410" v="823" actId="113"/>
          <ac:spMkLst>
            <pc:docMk/>
            <pc:sldMk cId="3801614920" sldId="267"/>
            <ac:spMk id="4" creationId="{D61A5B1B-5119-CCA6-B670-35A3919BA525}"/>
          </ac:spMkLst>
        </pc:spChg>
        <pc:spChg chg="add mod ord">
          <ac:chgData name="Mochamad Rizki Pratama Suhernawan" userId="6f8f7e205d204afb" providerId="LiveId" clId="{44BF9954-535D-4126-B1EF-97CD369C772D}" dt="2024-01-26T00:16:16.009" v="806" actId="700"/>
          <ac:spMkLst>
            <pc:docMk/>
            <pc:sldMk cId="3801614920" sldId="267"/>
            <ac:spMk id="5" creationId="{8EAFB67E-7EF9-93F3-D69B-855D78C16FB7}"/>
          </ac:spMkLst>
        </pc:spChg>
      </pc:sldChg>
      <pc:sldChg chg="addSp delSp modSp new mod modClrScheme chgLayout">
        <pc:chgData name="Mochamad Rizki Pratama Suhernawan" userId="6f8f7e205d204afb" providerId="LiveId" clId="{44BF9954-535D-4126-B1EF-97CD369C772D}" dt="2024-01-26T00:20:20.883" v="1089" actId="20577"/>
        <pc:sldMkLst>
          <pc:docMk/>
          <pc:sldMk cId="2277911098" sldId="268"/>
        </pc:sldMkLst>
        <pc:spChg chg="del mod ord">
          <ac:chgData name="Mochamad Rizki Pratama Suhernawan" userId="6f8f7e205d204afb" providerId="LiveId" clId="{44BF9954-535D-4126-B1EF-97CD369C772D}" dt="2024-01-26T00:17:42.819" v="833" actId="700"/>
          <ac:spMkLst>
            <pc:docMk/>
            <pc:sldMk cId="2277911098" sldId="268"/>
            <ac:spMk id="2" creationId="{8199DE21-B6C4-C18A-E8F9-AA81D8A39B40}"/>
          </ac:spMkLst>
        </pc:spChg>
        <pc:spChg chg="del mod ord">
          <ac:chgData name="Mochamad Rizki Pratama Suhernawan" userId="6f8f7e205d204afb" providerId="LiveId" clId="{44BF9954-535D-4126-B1EF-97CD369C772D}" dt="2024-01-26T00:17:42.819" v="833" actId="700"/>
          <ac:spMkLst>
            <pc:docMk/>
            <pc:sldMk cId="2277911098" sldId="268"/>
            <ac:spMk id="3" creationId="{CB1BC67F-F54C-99F7-8B54-86456AB91AE0}"/>
          </ac:spMkLst>
        </pc:spChg>
        <pc:spChg chg="add del mod ord">
          <ac:chgData name="Mochamad Rizki Pratama Suhernawan" userId="6f8f7e205d204afb" providerId="LiveId" clId="{44BF9954-535D-4126-B1EF-97CD369C772D}" dt="2024-01-26T00:17:47.700" v="834" actId="700"/>
          <ac:spMkLst>
            <pc:docMk/>
            <pc:sldMk cId="2277911098" sldId="268"/>
            <ac:spMk id="4" creationId="{9FEE4565-6014-D482-FBAA-D891136EC8A8}"/>
          </ac:spMkLst>
        </pc:spChg>
        <pc:spChg chg="add del mod ord">
          <ac:chgData name="Mochamad Rizki Pratama Suhernawan" userId="6f8f7e205d204afb" providerId="LiveId" clId="{44BF9954-535D-4126-B1EF-97CD369C772D}" dt="2024-01-26T00:17:47.700" v="834" actId="700"/>
          <ac:spMkLst>
            <pc:docMk/>
            <pc:sldMk cId="2277911098" sldId="268"/>
            <ac:spMk id="5" creationId="{CEDFA146-6F1A-2EA7-682A-B414C50BAD90}"/>
          </ac:spMkLst>
        </pc:spChg>
        <pc:spChg chg="add mod ord">
          <ac:chgData name="Mochamad Rizki Pratama Suhernawan" userId="6f8f7e205d204afb" providerId="LiveId" clId="{44BF9954-535D-4126-B1EF-97CD369C772D}" dt="2024-01-26T00:18:12.048" v="850" actId="20577"/>
          <ac:spMkLst>
            <pc:docMk/>
            <pc:sldMk cId="2277911098" sldId="268"/>
            <ac:spMk id="6" creationId="{06A7B0BD-13C0-F403-E852-B5B531A785E6}"/>
          </ac:spMkLst>
        </pc:spChg>
        <pc:spChg chg="add mod ord">
          <ac:chgData name="Mochamad Rizki Pratama Suhernawan" userId="6f8f7e205d204afb" providerId="LiveId" clId="{44BF9954-535D-4126-B1EF-97CD369C772D}" dt="2024-01-26T00:18:16.474" v="860" actId="20577"/>
          <ac:spMkLst>
            <pc:docMk/>
            <pc:sldMk cId="2277911098" sldId="268"/>
            <ac:spMk id="7" creationId="{861F7171-7839-B5DF-B30F-43B7BE9F3DB6}"/>
          </ac:spMkLst>
        </pc:spChg>
        <pc:spChg chg="add mod ord">
          <ac:chgData name="Mochamad Rizki Pratama Suhernawan" userId="6f8f7e205d204afb" providerId="LiveId" clId="{44BF9954-535D-4126-B1EF-97CD369C772D}" dt="2024-01-26T00:19:01.080" v="898" actId="20577"/>
          <ac:spMkLst>
            <pc:docMk/>
            <pc:sldMk cId="2277911098" sldId="268"/>
            <ac:spMk id="8" creationId="{9466DE83-F0D6-EB23-9278-E4AF39D8E9BD}"/>
          </ac:spMkLst>
        </pc:spChg>
        <pc:spChg chg="add mod ord">
          <ac:chgData name="Mochamad Rizki Pratama Suhernawan" userId="6f8f7e205d204afb" providerId="LiveId" clId="{44BF9954-535D-4126-B1EF-97CD369C772D}" dt="2024-01-26T00:18:19.940" v="869" actId="20577"/>
          <ac:spMkLst>
            <pc:docMk/>
            <pc:sldMk cId="2277911098" sldId="268"/>
            <ac:spMk id="9" creationId="{A90878C8-E541-6896-67B5-55781090BC1D}"/>
          </ac:spMkLst>
        </pc:spChg>
        <pc:spChg chg="add mod ord">
          <ac:chgData name="Mochamad Rizki Pratama Suhernawan" userId="6f8f7e205d204afb" providerId="LiveId" clId="{44BF9954-535D-4126-B1EF-97CD369C772D}" dt="2024-01-26T00:20:20.883" v="1089" actId="20577"/>
          <ac:spMkLst>
            <pc:docMk/>
            <pc:sldMk cId="2277911098" sldId="268"/>
            <ac:spMk id="10" creationId="{964A2979-551F-8927-BAA9-504B15DAF397}"/>
          </ac:spMkLst>
        </pc:spChg>
      </pc:sldChg>
      <pc:sldChg chg="new del">
        <pc:chgData name="Mochamad Rizki Pratama Suhernawan" userId="6f8f7e205d204afb" providerId="LiveId" clId="{44BF9954-535D-4126-B1EF-97CD369C772D}" dt="2024-01-26T00:22:24.447" v="1091" actId="680"/>
        <pc:sldMkLst>
          <pc:docMk/>
          <pc:sldMk cId="201307051" sldId="269"/>
        </pc:sldMkLst>
      </pc:sldChg>
      <pc:sldChg chg="addSp delSp modSp add mod">
        <pc:chgData name="Mochamad Rizki Pratama Suhernawan" userId="6f8f7e205d204afb" providerId="LiveId" clId="{44BF9954-535D-4126-B1EF-97CD369C772D}" dt="2024-01-26T00:23:41.044" v="1122" actId="1076"/>
        <pc:sldMkLst>
          <pc:docMk/>
          <pc:sldMk cId="3189798363" sldId="269"/>
        </pc:sldMkLst>
        <pc:spChg chg="mod">
          <ac:chgData name="Mochamad Rizki Pratama Suhernawan" userId="6f8f7e205d204afb" providerId="LiveId" clId="{44BF9954-535D-4126-B1EF-97CD369C772D}" dt="2024-01-26T00:22:32.777" v="1110" actId="20577"/>
          <ac:spMkLst>
            <pc:docMk/>
            <pc:sldMk cId="3189798363" sldId="269"/>
            <ac:spMk id="2" creationId="{ECA62D52-D8EE-F80A-C510-172F7FE54678}"/>
          </ac:spMkLst>
        </pc:spChg>
        <pc:spChg chg="del mod">
          <ac:chgData name="Mochamad Rizki Pratama Suhernawan" userId="6f8f7e205d204afb" providerId="LiveId" clId="{44BF9954-535D-4126-B1EF-97CD369C772D}" dt="2024-01-26T00:22:53.327" v="1114" actId="22"/>
          <ac:spMkLst>
            <pc:docMk/>
            <pc:sldMk cId="3189798363" sldId="269"/>
            <ac:spMk id="3" creationId="{91EBF425-E509-1E07-EB2A-2062844DA910}"/>
          </ac:spMkLst>
        </pc:spChg>
        <pc:picChg chg="add mod ord">
          <ac:chgData name="Mochamad Rizki Pratama Suhernawan" userId="6f8f7e205d204afb" providerId="LiveId" clId="{44BF9954-535D-4126-B1EF-97CD369C772D}" dt="2024-01-26T00:22:58.992" v="1115" actId="1076"/>
          <ac:picMkLst>
            <pc:docMk/>
            <pc:sldMk cId="3189798363" sldId="269"/>
            <ac:picMk id="5" creationId="{06808787-CCA5-692A-19E2-1933A07536D4}"/>
          </ac:picMkLst>
        </pc:picChg>
        <pc:picChg chg="add mod">
          <ac:chgData name="Mochamad Rizki Pratama Suhernawan" userId="6f8f7e205d204afb" providerId="LiveId" clId="{44BF9954-535D-4126-B1EF-97CD369C772D}" dt="2024-01-26T00:23:41.044" v="1122" actId="1076"/>
          <ac:picMkLst>
            <pc:docMk/>
            <pc:sldMk cId="3189798363" sldId="269"/>
            <ac:picMk id="7" creationId="{A35A63E7-2E42-5D1D-3380-015AA269D76D}"/>
          </ac:picMkLst>
        </pc:picChg>
      </pc:sldChg>
      <pc:sldChg chg="modSp add mod">
        <pc:chgData name="Mochamad Rizki Pratama Suhernawan" userId="6f8f7e205d204afb" providerId="LiveId" clId="{44BF9954-535D-4126-B1EF-97CD369C772D}" dt="2024-01-26T00:25:34.157" v="1180" actId="207"/>
        <pc:sldMkLst>
          <pc:docMk/>
          <pc:sldMk cId="1038062931" sldId="270"/>
        </pc:sldMkLst>
        <pc:spChg chg="mod">
          <ac:chgData name="Mochamad Rizki Pratama Suhernawan" userId="6f8f7e205d204afb" providerId="LiveId" clId="{44BF9954-535D-4126-B1EF-97CD369C772D}" dt="2024-01-26T00:25:34.157" v="1180" actId="207"/>
          <ac:spMkLst>
            <pc:docMk/>
            <pc:sldMk cId="1038062931" sldId="270"/>
            <ac:spMk id="3" creationId="{91EBF425-E509-1E07-EB2A-2062844DA910}"/>
          </ac:spMkLst>
        </pc:spChg>
      </pc:sldChg>
      <pc:sldChg chg="new del">
        <pc:chgData name="Mochamad Rizki Pratama Suhernawan" userId="6f8f7e205d204afb" providerId="LiveId" clId="{44BF9954-535D-4126-B1EF-97CD369C772D}" dt="2024-01-26T00:24:09.655" v="1124" actId="680"/>
        <pc:sldMkLst>
          <pc:docMk/>
          <pc:sldMk cId="1596786761" sldId="270"/>
        </pc:sldMkLst>
      </pc:sldChg>
      <pc:sldChg chg="addSp delSp modSp add mod">
        <pc:chgData name="Mochamad Rizki Pratama Suhernawan" userId="6f8f7e205d204afb" providerId="LiveId" clId="{44BF9954-535D-4126-B1EF-97CD369C772D}" dt="2024-01-26T00:26:08.394" v="1186"/>
        <pc:sldMkLst>
          <pc:docMk/>
          <pc:sldMk cId="1371588855" sldId="271"/>
        </pc:sldMkLst>
        <pc:spChg chg="add del mod">
          <ac:chgData name="Mochamad Rizki Pratama Suhernawan" userId="6f8f7e205d204afb" providerId="LiveId" clId="{44BF9954-535D-4126-B1EF-97CD369C772D}" dt="2024-01-26T00:26:08.394" v="1186"/>
          <ac:spMkLst>
            <pc:docMk/>
            <pc:sldMk cId="1371588855" sldId="271"/>
            <ac:spMk id="4" creationId="{0BE70B9E-DD61-E4AC-A2D3-7310F47E7E91}"/>
          </ac:spMkLst>
        </pc:spChg>
        <pc:picChg chg="del">
          <ac:chgData name="Mochamad Rizki Pratama Suhernawan" userId="6f8f7e205d204afb" providerId="LiveId" clId="{44BF9954-535D-4126-B1EF-97CD369C772D}" dt="2024-01-26T00:26:06.900" v="1185" actId="478"/>
          <ac:picMkLst>
            <pc:docMk/>
            <pc:sldMk cId="1371588855" sldId="271"/>
            <ac:picMk id="5" creationId="{06808787-CCA5-692A-19E2-1933A07536D4}"/>
          </ac:picMkLst>
        </pc:picChg>
        <pc:picChg chg="del">
          <ac:chgData name="Mochamad Rizki Pratama Suhernawan" userId="6f8f7e205d204afb" providerId="LiveId" clId="{44BF9954-535D-4126-B1EF-97CD369C772D}" dt="2024-01-26T00:26:06.389" v="1184" actId="478"/>
          <ac:picMkLst>
            <pc:docMk/>
            <pc:sldMk cId="1371588855" sldId="271"/>
            <ac:picMk id="7" creationId="{A35A63E7-2E42-5D1D-3380-015AA269D76D}"/>
          </ac:picMkLst>
        </pc:picChg>
        <pc:picChg chg="add mod">
          <ac:chgData name="Mochamad Rizki Pratama Suhernawan" userId="6f8f7e205d204afb" providerId="LiveId" clId="{44BF9954-535D-4126-B1EF-97CD369C772D}" dt="2024-01-26T00:26:08.394" v="1186"/>
          <ac:picMkLst>
            <pc:docMk/>
            <pc:sldMk cId="1371588855" sldId="271"/>
            <ac:picMk id="1026" creationId="{B5ACA62B-7B27-03DF-15CC-BCD603B67EB0}"/>
          </ac:picMkLst>
        </pc:picChg>
      </pc:sldChg>
      <pc:sldChg chg="new del">
        <pc:chgData name="Mochamad Rizki Pratama Suhernawan" userId="6f8f7e205d204afb" providerId="LiveId" clId="{44BF9954-535D-4126-B1EF-97CD369C772D}" dt="2024-01-26T00:26:02.334" v="1182" actId="680"/>
        <pc:sldMkLst>
          <pc:docMk/>
          <pc:sldMk cId="2608273419" sldId="271"/>
        </pc:sldMkLst>
      </pc:sldChg>
      <pc:sldChg chg="new del">
        <pc:chgData name="Mochamad Rizki Pratama Suhernawan" userId="6f8f7e205d204afb" providerId="LiveId" clId="{44BF9954-535D-4126-B1EF-97CD369C772D}" dt="2024-01-26T00:26:30.287" v="1188" actId="680"/>
        <pc:sldMkLst>
          <pc:docMk/>
          <pc:sldMk cId="3947928282" sldId="272"/>
        </pc:sldMkLst>
      </pc:sldChg>
      <pc:sldChg chg="addSp delSp modSp add mod">
        <pc:chgData name="Mochamad Rizki Pratama Suhernawan" userId="6f8f7e205d204afb" providerId="LiveId" clId="{44BF9954-535D-4126-B1EF-97CD369C772D}" dt="2024-01-26T00:26:44.099" v="1191" actId="22"/>
        <pc:sldMkLst>
          <pc:docMk/>
          <pc:sldMk cId="4126782010" sldId="272"/>
        </pc:sldMkLst>
        <pc:spChg chg="add del mod">
          <ac:chgData name="Mochamad Rizki Pratama Suhernawan" userId="6f8f7e205d204afb" providerId="LiveId" clId="{44BF9954-535D-4126-B1EF-97CD369C772D}" dt="2024-01-26T00:26:44.099" v="1191" actId="22"/>
          <ac:spMkLst>
            <pc:docMk/>
            <pc:sldMk cId="4126782010" sldId="272"/>
            <ac:spMk id="3" creationId="{489442F9-C3F5-B7D5-EE03-9B5641720351}"/>
          </ac:spMkLst>
        </pc:spChg>
        <pc:picChg chg="add mod ord">
          <ac:chgData name="Mochamad Rizki Pratama Suhernawan" userId="6f8f7e205d204afb" providerId="LiveId" clId="{44BF9954-535D-4126-B1EF-97CD369C772D}" dt="2024-01-26T00:26:44.099" v="1191" actId="22"/>
          <ac:picMkLst>
            <pc:docMk/>
            <pc:sldMk cId="4126782010" sldId="272"/>
            <ac:picMk id="5" creationId="{84570D50-76A5-D6DE-6BFF-90180692B196}"/>
          </ac:picMkLst>
        </pc:picChg>
        <pc:picChg chg="del">
          <ac:chgData name="Mochamad Rizki Pratama Suhernawan" userId="6f8f7e205d204afb" providerId="LiveId" clId="{44BF9954-535D-4126-B1EF-97CD369C772D}" dt="2024-01-26T00:26:42.924" v="1190" actId="478"/>
          <ac:picMkLst>
            <pc:docMk/>
            <pc:sldMk cId="4126782010" sldId="272"/>
            <ac:picMk id="1026" creationId="{B5ACA62B-7B27-03DF-15CC-BCD603B67EB0}"/>
          </ac:picMkLst>
        </pc:picChg>
      </pc:sldChg>
      <pc:sldChg chg="modSp new mod">
        <pc:chgData name="Mochamad Rizki Pratama Suhernawan" userId="6f8f7e205d204afb" providerId="LiveId" clId="{44BF9954-535D-4126-B1EF-97CD369C772D}" dt="2024-01-26T00:33:42.332" v="1628" actId="20577"/>
        <pc:sldMkLst>
          <pc:docMk/>
          <pc:sldMk cId="2565553723" sldId="273"/>
        </pc:sldMkLst>
        <pc:spChg chg="mod">
          <ac:chgData name="Mochamad Rizki Pratama Suhernawan" userId="6f8f7e205d204afb" providerId="LiveId" clId="{44BF9954-535D-4126-B1EF-97CD369C772D}" dt="2024-01-26T00:27:11.933" v="1204" actId="122"/>
          <ac:spMkLst>
            <pc:docMk/>
            <pc:sldMk cId="2565553723" sldId="273"/>
            <ac:spMk id="2" creationId="{84DDD846-8DF7-7993-16E1-B62FCD75385B}"/>
          </ac:spMkLst>
        </pc:spChg>
        <pc:spChg chg="mod">
          <ac:chgData name="Mochamad Rizki Pratama Suhernawan" userId="6f8f7e205d204afb" providerId="LiveId" clId="{44BF9954-535D-4126-B1EF-97CD369C772D}" dt="2024-01-26T00:33:42.332" v="1628" actId="20577"/>
          <ac:spMkLst>
            <pc:docMk/>
            <pc:sldMk cId="2565553723" sldId="273"/>
            <ac:spMk id="3" creationId="{F88F4D43-7BD4-5E72-CB03-4E5FEE0A2447}"/>
          </ac:spMkLst>
        </pc:spChg>
      </pc:sldChg>
      <pc:sldChg chg="modSp new mod">
        <pc:chgData name="Mochamad Rizki Pratama Suhernawan" userId="6f8f7e205d204afb" providerId="LiveId" clId="{44BF9954-535D-4126-B1EF-97CD369C772D}" dt="2024-01-26T00:42:03.492" v="2069" actId="20577"/>
        <pc:sldMkLst>
          <pc:docMk/>
          <pc:sldMk cId="2594597988" sldId="274"/>
        </pc:sldMkLst>
        <pc:spChg chg="mod">
          <ac:chgData name="Mochamad Rizki Pratama Suhernawan" userId="6f8f7e205d204afb" providerId="LiveId" clId="{44BF9954-535D-4126-B1EF-97CD369C772D}" dt="2024-01-26T00:35:32.827" v="1640" actId="404"/>
          <ac:spMkLst>
            <pc:docMk/>
            <pc:sldMk cId="2594597988" sldId="274"/>
            <ac:spMk id="2" creationId="{97F92E9F-3FAC-1009-E34C-877504C53D4E}"/>
          </ac:spMkLst>
        </pc:spChg>
        <pc:spChg chg="mod">
          <ac:chgData name="Mochamad Rizki Pratama Suhernawan" userId="6f8f7e205d204afb" providerId="LiveId" clId="{44BF9954-535D-4126-B1EF-97CD369C772D}" dt="2024-01-26T00:42:03.492" v="2069" actId="20577"/>
          <ac:spMkLst>
            <pc:docMk/>
            <pc:sldMk cId="2594597988" sldId="274"/>
            <ac:spMk id="3" creationId="{37AEBB2E-B3D6-03FD-AE00-7E03E99D9C1B}"/>
          </ac:spMkLst>
        </pc:spChg>
      </pc:sldChg>
      <pc:sldChg chg="addSp delSp modSp new mod setBg">
        <pc:chgData name="Mochamad Rizki Pratama Suhernawan" userId="6f8f7e205d204afb" providerId="LiveId" clId="{44BF9954-535D-4126-B1EF-97CD369C772D}" dt="2024-01-26T00:43:21.393" v="2095" actId="26606"/>
        <pc:sldMkLst>
          <pc:docMk/>
          <pc:sldMk cId="209576479" sldId="275"/>
        </pc:sldMkLst>
        <pc:spChg chg="mod">
          <ac:chgData name="Mochamad Rizki Pratama Suhernawan" userId="6f8f7e205d204afb" providerId="LiveId" clId="{44BF9954-535D-4126-B1EF-97CD369C772D}" dt="2024-01-26T00:43:21.393" v="2095" actId="26606"/>
          <ac:spMkLst>
            <pc:docMk/>
            <pc:sldMk cId="209576479" sldId="275"/>
            <ac:spMk id="2" creationId="{6BE7D157-7E6F-EB46-33A0-94B29877085F}"/>
          </ac:spMkLst>
        </pc:spChg>
        <pc:spChg chg="del">
          <ac:chgData name="Mochamad Rizki Pratama Suhernawan" userId="6f8f7e205d204afb" providerId="LiveId" clId="{44BF9954-535D-4126-B1EF-97CD369C772D}" dt="2024-01-26T00:43:18.169" v="2093"/>
          <ac:spMkLst>
            <pc:docMk/>
            <pc:sldMk cId="209576479" sldId="275"/>
            <ac:spMk id="3" creationId="{B0FBC807-FD33-EC00-5905-F00634B385BB}"/>
          </ac:spMkLst>
        </pc:spChg>
        <pc:spChg chg="add del">
          <ac:chgData name="Mochamad Rizki Pratama Suhernawan" userId="6f8f7e205d204afb" providerId="LiveId" clId="{44BF9954-535D-4126-B1EF-97CD369C772D}" dt="2024-01-26T00:43:21.393" v="2095" actId="26606"/>
          <ac:spMkLst>
            <pc:docMk/>
            <pc:sldMk cId="209576479" sldId="275"/>
            <ac:spMk id="2054" creationId="{D013F5EB-526C-5F75-0D05-59B6294B2A7E}"/>
          </ac:spMkLst>
        </pc:spChg>
        <pc:spChg chg="add del">
          <ac:chgData name="Mochamad Rizki Pratama Suhernawan" userId="6f8f7e205d204afb" providerId="LiveId" clId="{44BF9954-535D-4126-B1EF-97CD369C772D}" dt="2024-01-26T00:43:21.393" v="2095" actId="26606"/>
          <ac:spMkLst>
            <pc:docMk/>
            <pc:sldMk cId="209576479" sldId="275"/>
            <ac:spMk id="2057" creationId="{1A95671B-3CC6-4792-9114-B74FAEA224E6}"/>
          </ac:spMkLst>
        </pc:spChg>
        <pc:picChg chg="add mod">
          <ac:chgData name="Mochamad Rizki Pratama Suhernawan" userId="6f8f7e205d204afb" providerId="LiveId" clId="{44BF9954-535D-4126-B1EF-97CD369C772D}" dt="2024-01-26T00:43:21.393" v="2095" actId="26606"/>
          <ac:picMkLst>
            <pc:docMk/>
            <pc:sldMk cId="209576479" sldId="275"/>
            <ac:picMk id="2050" creationId="{68CF4625-4191-3ABB-D788-CEE88CF825C3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0:45:10.233" v="2110" actId="20577"/>
        <pc:sldMkLst>
          <pc:docMk/>
          <pc:sldMk cId="838800579" sldId="276"/>
        </pc:sldMkLst>
        <pc:spChg chg="mod">
          <ac:chgData name="Mochamad Rizki Pratama Suhernawan" userId="6f8f7e205d204afb" providerId="LiveId" clId="{44BF9954-535D-4126-B1EF-97CD369C772D}" dt="2024-01-26T00:45:10.233" v="2110" actId="20577"/>
          <ac:spMkLst>
            <pc:docMk/>
            <pc:sldMk cId="838800579" sldId="276"/>
            <ac:spMk id="2" creationId="{6BE7D157-7E6F-EB46-33A0-94B29877085F}"/>
          </ac:spMkLst>
        </pc:spChg>
        <pc:spChg chg="add del mod">
          <ac:chgData name="Mochamad Rizki Pratama Suhernawan" userId="6f8f7e205d204afb" providerId="LiveId" clId="{44BF9954-535D-4126-B1EF-97CD369C772D}" dt="2024-01-26T00:44:56.073" v="2100" actId="22"/>
          <ac:spMkLst>
            <pc:docMk/>
            <pc:sldMk cId="838800579" sldId="276"/>
            <ac:spMk id="3" creationId="{222068F7-C1B4-5891-DB98-41C8F92FF484}"/>
          </ac:spMkLst>
        </pc:spChg>
        <pc:picChg chg="add mod ord">
          <ac:chgData name="Mochamad Rizki Pratama Suhernawan" userId="6f8f7e205d204afb" providerId="LiveId" clId="{44BF9954-535D-4126-B1EF-97CD369C772D}" dt="2024-01-26T00:44:56.073" v="2100" actId="22"/>
          <ac:picMkLst>
            <pc:docMk/>
            <pc:sldMk cId="838800579" sldId="276"/>
            <ac:picMk id="5" creationId="{363FA725-BAAA-EEBA-3B42-EB360DB46887}"/>
          </ac:picMkLst>
        </pc:picChg>
        <pc:picChg chg="del">
          <ac:chgData name="Mochamad Rizki Pratama Suhernawan" userId="6f8f7e205d204afb" providerId="LiveId" clId="{44BF9954-535D-4126-B1EF-97CD369C772D}" dt="2024-01-26T00:44:30.784" v="2099" actId="478"/>
          <ac:picMkLst>
            <pc:docMk/>
            <pc:sldMk cId="838800579" sldId="276"/>
            <ac:picMk id="2050" creationId="{68CF4625-4191-3ABB-D788-CEE88CF825C3}"/>
          </ac:picMkLst>
        </pc:picChg>
      </pc:sldChg>
      <pc:sldChg chg="new del">
        <pc:chgData name="Mochamad Rizki Pratama Suhernawan" userId="6f8f7e205d204afb" providerId="LiveId" clId="{44BF9954-535D-4126-B1EF-97CD369C772D}" dt="2024-01-26T00:44:28.068" v="2097" actId="680"/>
        <pc:sldMkLst>
          <pc:docMk/>
          <pc:sldMk cId="4180425661" sldId="276"/>
        </pc:sldMkLst>
      </pc:sldChg>
      <pc:sldChg chg="addSp delSp modSp add mod">
        <pc:chgData name="Mochamad Rizki Pratama Suhernawan" userId="6f8f7e205d204afb" providerId="LiveId" clId="{44BF9954-535D-4126-B1EF-97CD369C772D}" dt="2024-01-26T00:46:38.241" v="2140" actId="27636"/>
        <pc:sldMkLst>
          <pc:docMk/>
          <pc:sldMk cId="42907711" sldId="277"/>
        </pc:sldMkLst>
        <pc:spChg chg="add mod">
          <ac:chgData name="Mochamad Rizki Pratama Suhernawan" userId="6f8f7e205d204afb" providerId="LiveId" clId="{44BF9954-535D-4126-B1EF-97CD369C772D}" dt="2024-01-26T00:46:38.241" v="2140" actId="27636"/>
          <ac:spMkLst>
            <pc:docMk/>
            <pc:sldMk cId="42907711" sldId="277"/>
            <ac:spMk id="4" creationId="{C4AE9046-CAE5-DEDF-98B7-243EA4866918}"/>
          </ac:spMkLst>
        </pc:spChg>
        <pc:picChg chg="del">
          <ac:chgData name="Mochamad Rizki Pratama Suhernawan" userId="6f8f7e205d204afb" providerId="LiveId" clId="{44BF9954-535D-4126-B1EF-97CD369C772D}" dt="2024-01-26T00:45:15.681" v="2112" actId="478"/>
          <ac:picMkLst>
            <pc:docMk/>
            <pc:sldMk cId="42907711" sldId="277"/>
            <ac:picMk id="5" creationId="{363FA725-BAAA-EEBA-3B42-EB360DB46887}"/>
          </ac:picMkLst>
        </pc:picChg>
      </pc:sldChg>
      <pc:sldChg chg="new del">
        <pc:chgData name="Mochamad Rizki Pratama Suhernawan" userId="6f8f7e205d204afb" providerId="LiveId" clId="{44BF9954-535D-4126-B1EF-97CD369C772D}" dt="2024-01-26T00:45:05.232" v="2102" actId="680"/>
        <pc:sldMkLst>
          <pc:docMk/>
          <pc:sldMk cId="1772418236" sldId="277"/>
        </pc:sldMkLst>
      </pc:sldChg>
      <pc:sldChg chg="addSp delSp modSp add mod">
        <pc:chgData name="Mochamad Rizki Pratama Suhernawan" userId="6f8f7e205d204afb" providerId="LiveId" clId="{44BF9954-535D-4126-B1EF-97CD369C772D}" dt="2024-01-26T00:47:15.572" v="2144" actId="22"/>
        <pc:sldMkLst>
          <pc:docMk/>
          <pc:sldMk cId="1613948135" sldId="278"/>
        </pc:sldMkLst>
        <pc:spChg chg="del mod">
          <ac:chgData name="Mochamad Rizki Pratama Suhernawan" userId="6f8f7e205d204afb" providerId="LiveId" clId="{44BF9954-535D-4126-B1EF-97CD369C772D}" dt="2024-01-26T00:47:15.572" v="2144" actId="22"/>
          <ac:spMkLst>
            <pc:docMk/>
            <pc:sldMk cId="1613948135" sldId="278"/>
            <ac:spMk id="4" creationId="{C4AE9046-CAE5-DEDF-98B7-243EA4866918}"/>
          </ac:spMkLst>
        </pc:spChg>
        <pc:picChg chg="add mod ord">
          <ac:chgData name="Mochamad Rizki Pratama Suhernawan" userId="6f8f7e205d204afb" providerId="LiveId" clId="{44BF9954-535D-4126-B1EF-97CD369C772D}" dt="2024-01-26T00:47:15.572" v="2144" actId="22"/>
          <ac:picMkLst>
            <pc:docMk/>
            <pc:sldMk cId="1613948135" sldId="278"/>
            <ac:picMk id="5" creationId="{62C05DAA-E78F-2412-B31E-D98118401733}"/>
          </ac:picMkLst>
        </pc:picChg>
      </pc:sldChg>
      <pc:sldChg chg="addSp delSp modSp new mod setBg">
        <pc:chgData name="Mochamad Rizki Pratama Suhernawan" userId="6f8f7e205d204afb" providerId="LiveId" clId="{44BF9954-535D-4126-B1EF-97CD369C772D}" dt="2024-01-26T00:49:20.156" v="2188" actId="14100"/>
        <pc:sldMkLst>
          <pc:docMk/>
          <pc:sldMk cId="3610954762" sldId="279"/>
        </pc:sldMkLst>
        <pc:spChg chg="mod">
          <ac:chgData name="Mochamad Rizki Pratama Suhernawan" userId="6f8f7e205d204afb" providerId="LiveId" clId="{44BF9954-535D-4126-B1EF-97CD369C772D}" dt="2024-01-26T00:49:16.856" v="2187" actId="26606"/>
          <ac:spMkLst>
            <pc:docMk/>
            <pc:sldMk cId="3610954762" sldId="279"/>
            <ac:spMk id="2" creationId="{B06BD84E-852C-E596-9D4E-FE93A2275832}"/>
          </ac:spMkLst>
        </pc:spChg>
        <pc:spChg chg="del">
          <ac:chgData name="Mochamad Rizki Pratama Suhernawan" userId="6f8f7e205d204afb" providerId="LiveId" clId="{44BF9954-535D-4126-B1EF-97CD369C772D}" dt="2024-01-26T00:48:14.293" v="2180" actId="22"/>
          <ac:spMkLst>
            <pc:docMk/>
            <pc:sldMk cId="3610954762" sldId="279"/>
            <ac:spMk id="3" creationId="{17D86AB0-30F0-D7C8-1BAB-B1607E60CF9F}"/>
          </ac:spMkLst>
        </pc:spChg>
        <pc:spChg chg="add del mod">
          <ac:chgData name="Mochamad Rizki Pratama Suhernawan" userId="6f8f7e205d204afb" providerId="LiveId" clId="{44BF9954-535D-4126-B1EF-97CD369C772D}" dt="2024-01-26T00:49:04.321" v="2184" actId="22"/>
          <ac:spMkLst>
            <pc:docMk/>
            <pc:sldMk cId="3610954762" sldId="279"/>
            <ac:spMk id="7" creationId="{05036D7D-A8C4-71C0-D56D-4D8EAC93969B}"/>
          </ac:spMkLst>
        </pc:spChg>
        <pc:spChg chg="add">
          <ac:chgData name="Mochamad Rizki Pratama Suhernawan" userId="6f8f7e205d204afb" providerId="LiveId" clId="{44BF9954-535D-4126-B1EF-97CD369C772D}" dt="2024-01-26T00:49:16.856" v="2187" actId="26606"/>
          <ac:spMkLst>
            <pc:docMk/>
            <pc:sldMk cId="3610954762" sldId="279"/>
            <ac:spMk id="16" creationId="{D4771268-CB57-404A-9271-370EB28F6090}"/>
          </ac:spMkLst>
        </pc:spChg>
        <pc:picChg chg="add del mod ord">
          <ac:chgData name="Mochamad Rizki Pratama Suhernawan" userId="6f8f7e205d204afb" providerId="LiveId" clId="{44BF9954-535D-4126-B1EF-97CD369C772D}" dt="2024-01-26T00:48:51.952" v="2181" actId="478"/>
          <ac:picMkLst>
            <pc:docMk/>
            <pc:sldMk cId="3610954762" sldId="279"/>
            <ac:picMk id="5" creationId="{94C863F2-6E55-A515-6191-6115A7D1055F}"/>
          </ac:picMkLst>
        </pc:picChg>
        <pc:picChg chg="add del mod ord">
          <ac:chgData name="Mochamad Rizki Pratama Suhernawan" userId="6f8f7e205d204afb" providerId="LiveId" clId="{44BF9954-535D-4126-B1EF-97CD369C772D}" dt="2024-01-26T00:48:54.208" v="2183" actId="22"/>
          <ac:picMkLst>
            <pc:docMk/>
            <pc:sldMk cId="3610954762" sldId="279"/>
            <ac:picMk id="9" creationId="{32C84434-BAAB-82E1-5879-8EE16CE4AED8}"/>
          </ac:picMkLst>
        </pc:picChg>
        <pc:picChg chg="add mod ord">
          <ac:chgData name="Mochamad Rizki Pratama Suhernawan" userId="6f8f7e205d204afb" providerId="LiveId" clId="{44BF9954-535D-4126-B1EF-97CD369C772D}" dt="2024-01-26T00:49:20.156" v="2188" actId="14100"/>
          <ac:picMkLst>
            <pc:docMk/>
            <pc:sldMk cId="3610954762" sldId="279"/>
            <ac:picMk id="11" creationId="{4A1DFABB-2FA4-8C79-CC8C-B370E1F7C7FD}"/>
          </ac:picMkLst>
        </pc:picChg>
      </pc:sldChg>
      <pc:sldChg chg="addSp delSp modSp new mod">
        <pc:chgData name="Mochamad Rizki Pratama Suhernawan" userId="6f8f7e205d204afb" providerId="LiveId" clId="{44BF9954-535D-4126-B1EF-97CD369C772D}" dt="2024-01-26T03:42:52.978" v="2216" actId="20577"/>
        <pc:sldMkLst>
          <pc:docMk/>
          <pc:sldMk cId="2121726262" sldId="280"/>
        </pc:sldMkLst>
        <pc:spChg chg="mod">
          <ac:chgData name="Mochamad Rizki Pratama Suhernawan" userId="6f8f7e205d204afb" providerId="LiveId" clId="{44BF9954-535D-4126-B1EF-97CD369C772D}" dt="2024-01-26T03:42:52.978" v="2216" actId="20577"/>
          <ac:spMkLst>
            <pc:docMk/>
            <pc:sldMk cId="2121726262" sldId="280"/>
            <ac:spMk id="2" creationId="{55C6B77E-EA7B-C1B8-FA17-5D3F99EFA081}"/>
          </ac:spMkLst>
        </pc:spChg>
        <pc:spChg chg="del mod">
          <ac:chgData name="Mochamad Rizki Pratama Suhernawan" userId="6f8f7e205d204afb" providerId="LiveId" clId="{44BF9954-535D-4126-B1EF-97CD369C772D}" dt="2024-01-26T03:41:48.716" v="2204" actId="22"/>
          <ac:spMkLst>
            <pc:docMk/>
            <pc:sldMk cId="2121726262" sldId="280"/>
            <ac:spMk id="3" creationId="{B573A163-BA1D-6817-867D-5BB8844897FF}"/>
          </ac:spMkLst>
        </pc:spChg>
        <pc:picChg chg="add mod ord">
          <ac:chgData name="Mochamad Rizki Pratama Suhernawan" userId="6f8f7e205d204afb" providerId="LiveId" clId="{44BF9954-535D-4126-B1EF-97CD369C772D}" dt="2024-01-26T03:42:35.121" v="2212" actId="1076"/>
          <ac:picMkLst>
            <pc:docMk/>
            <pc:sldMk cId="2121726262" sldId="280"/>
            <ac:picMk id="5" creationId="{88F020B5-282A-2718-F0E8-11A3D65CAE06}"/>
          </ac:picMkLst>
        </pc:picChg>
        <pc:picChg chg="add mod">
          <ac:chgData name="Mochamad Rizki Pratama Suhernawan" userId="6f8f7e205d204afb" providerId="LiveId" clId="{44BF9954-535D-4126-B1EF-97CD369C772D}" dt="2024-01-26T03:42:33.302" v="2211" actId="1076"/>
          <ac:picMkLst>
            <pc:docMk/>
            <pc:sldMk cId="2121726262" sldId="280"/>
            <ac:picMk id="7" creationId="{E437D68B-39FA-101B-CD2B-547A5A94ED26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3:43:48.076" v="2235" actId="1076"/>
        <pc:sldMkLst>
          <pc:docMk/>
          <pc:sldMk cId="4057729398" sldId="281"/>
        </pc:sldMkLst>
        <pc:spChg chg="mod">
          <ac:chgData name="Mochamad Rizki Pratama Suhernawan" userId="6f8f7e205d204afb" providerId="LiveId" clId="{44BF9954-535D-4126-B1EF-97CD369C772D}" dt="2024-01-26T03:43:00.496" v="2225" actId="20577"/>
          <ac:spMkLst>
            <pc:docMk/>
            <pc:sldMk cId="4057729398" sldId="281"/>
            <ac:spMk id="2" creationId="{55C6B77E-EA7B-C1B8-FA17-5D3F99EFA081}"/>
          </ac:spMkLst>
        </pc:spChg>
        <pc:spChg chg="add del mod">
          <ac:chgData name="Mochamad Rizki Pratama Suhernawan" userId="6f8f7e205d204afb" providerId="LiveId" clId="{44BF9954-535D-4126-B1EF-97CD369C772D}" dt="2024-01-26T03:43:21.251" v="2228" actId="22"/>
          <ac:spMkLst>
            <pc:docMk/>
            <pc:sldMk cId="4057729398" sldId="281"/>
            <ac:spMk id="4" creationId="{23F71290-D498-B22A-55B1-2D8407AD4897}"/>
          </ac:spMkLst>
        </pc:spChg>
        <pc:picChg chg="del">
          <ac:chgData name="Mochamad Rizki Pratama Suhernawan" userId="6f8f7e205d204afb" providerId="LiveId" clId="{44BF9954-535D-4126-B1EF-97CD369C772D}" dt="2024-01-26T03:43:02.542" v="2226" actId="478"/>
          <ac:picMkLst>
            <pc:docMk/>
            <pc:sldMk cId="4057729398" sldId="281"/>
            <ac:picMk id="5" creationId="{88F020B5-282A-2718-F0E8-11A3D65CAE06}"/>
          </ac:picMkLst>
        </pc:picChg>
        <pc:picChg chg="del">
          <ac:chgData name="Mochamad Rizki Pratama Suhernawan" userId="6f8f7e205d204afb" providerId="LiveId" clId="{44BF9954-535D-4126-B1EF-97CD369C772D}" dt="2024-01-26T03:43:03.773" v="2227" actId="478"/>
          <ac:picMkLst>
            <pc:docMk/>
            <pc:sldMk cId="4057729398" sldId="281"/>
            <ac:picMk id="7" creationId="{E437D68B-39FA-101B-CD2B-547A5A94ED26}"/>
          </ac:picMkLst>
        </pc:picChg>
        <pc:picChg chg="add mod ord">
          <ac:chgData name="Mochamad Rizki Pratama Suhernawan" userId="6f8f7e205d204afb" providerId="LiveId" clId="{44BF9954-535D-4126-B1EF-97CD369C772D}" dt="2024-01-26T03:43:48.076" v="2235" actId="1076"/>
          <ac:picMkLst>
            <pc:docMk/>
            <pc:sldMk cId="4057729398" sldId="281"/>
            <ac:picMk id="8" creationId="{F26F56AB-17FC-2F35-779B-25F3508879FE}"/>
          </ac:picMkLst>
        </pc:picChg>
        <pc:picChg chg="add mod">
          <ac:chgData name="Mochamad Rizki Pratama Suhernawan" userId="6f8f7e205d204afb" providerId="LiveId" clId="{44BF9954-535D-4126-B1EF-97CD369C772D}" dt="2024-01-26T03:43:45.921" v="2234" actId="14100"/>
          <ac:picMkLst>
            <pc:docMk/>
            <pc:sldMk cId="4057729398" sldId="281"/>
            <ac:picMk id="10" creationId="{C8B22383-8C70-2C0B-3842-779FC89DAA42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3:45:27.393" v="2248" actId="1076"/>
        <pc:sldMkLst>
          <pc:docMk/>
          <pc:sldMk cId="3401484837" sldId="282"/>
        </pc:sldMkLst>
        <pc:spChg chg="add del mod">
          <ac:chgData name="Mochamad Rizki Pratama Suhernawan" userId="6f8f7e205d204afb" providerId="LiveId" clId="{44BF9954-535D-4126-B1EF-97CD369C772D}" dt="2024-01-26T03:44:40.522" v="2239" actId="22"/>
          <ac:spMkLst>
            <pc:docMk/>
            <pc:sldMk cId="3401484837" sldId="282"/>
            <ac:spMk id="4" creationId="{4513C379-8DC6-4D11-1D1F-620D73D34243}"/>
          </ac:spMkLst>
        </pc:spChg>
        <pc:picChg chg="add mod ord">
          <ac:chgData name="Mochamad Rizki Pratama Suhernawan" userId="6f8f7e205d204afb" providerId="LiveId" clId="{44BF9954-535D-4126-B1EF-97CD369C772D}" dt="2024-01-26T03:45:27.393" v="2248" actId="1076"/>
          <ac:picMkLst>
            <pc:docMk/>
            <pc:sldMk cId="3401484837" sldId="282"/>
            <ac:picMk id="6" creationId="{C9A81B66-BD5D-8643-BAB5-734156E14489}"/>
          </ac:picMkLst>
        </pc:picChg>
        <pc:picChg chg="del">
          <ac:chgData name="Mochamad Rizki Pratama Suhernawan" userId="6f8f7e205d204afb" providerId="LiveId" clId="{44BF9954-535D-4126-B1EF-97CD369C772D}" dt="2024-01-26T03:44:07.612" v="2237" actId="478"/>
          <ac:picMkLst>
            <pc:docMk/>
            <pc:sldMk cId="3401484837" sldId="282"/>
            <ac:picMk id="8" creationId="{F26F56AB-17FC-2F35-779B-25F3508879FE}"/>
          </ac:picMkLst>
        </pc:picChg>
        <pc:picChg chg="add mod">
          <ac:chgData name="Mochamad Rizki Pratama Suhernawan" userId="6f8f7e205d204afb" providerId="LiveId" clId="{44BF9954-535D-4126-B1EF-97CD369C772D}" dt="2024-01-26T03:45:27.393" v="2248" actId="1076"/>
          <ac:picMkLst>
            <pc:docMk/>
            <pc:sldMk cId="3401484837" sldId="282"/>
            <ac:picMk id="9" creationId="{EE96B3B6-00A1-EE76-1AFE-E13F9F90D873}"/>
          </ac:picMkLst>
        </pc:picChg>
        <pc:picChg chg="del">
          <ac:chgData name="Mochamad Rizki Pratama Suhernawan" userId="6f8f7e205d204afb" providerId="LiveId" clId="{44BF9954-535D-4126-B1EF-97CD369C772D}" dt="2024-01-26T03:44:09.419" v="2238" actId="478"/>
          <ac:picMkLst>
            <pc:docMk/>
            <pc:sldMk cId="3401484837" sldId="282"/>
            <ac:picMk id="10" creationId="{C8B22383-8C70-2C0B-3842-779FC89DAA42}"/>
          </ac:picMkLst>
        </pc:picChg>
      </pc:sldChg>
      <pc:sldChg chg="add">
        <pc:chgData name="Mochamad Rizki Pratama Suhernawan" userId="6f8f7e205d204afb" providerId="LiveId" clId="{44BF9954-535D-4126-B1EF-97CD369C772D}" dt="2024-01-26T06:20:41.175" v="3057"/>
        <pc:sldMkLst>
          <pc:docMk/>
          <pc:sldMk cId="3208488873" sldId="283"/>
        </pc:sldMkLst>
      </pc:sldChg>
      <pc:sldChg chg="modSp new del mod">
        <pc:chgData name="Mochamad Rizki Pratama Suhernawan" userId="6f8f7e205d204afb" providerId="LiveId" clId="{44BF9954-535D-4126-B1EF-97CD369C772D}" dt="2024-01-26T06:20:38.444" v="3056" actId="2696"/>
        <pc:sldMkLst>
          <pc:docMk/>
          <pc:sldMk cId="3982813139" sldId="283"/>
        </pc:sldMkLst>
        <pc:spChg chg="mod">
          <ac:chgData name="Mochamad Rizki Pratama Suhernawan" userId="6f8f7e205d204afb" providerId="LiveId" clId="{44BF9954-535D-4126-B1EF-97CD369C772D}" dt="2024-01-26T03:57:33.302" v="2257" actId="113"/>
          <ac:spMkLst>
            <pc:docMk/>
            <pc:sldMk cId="3982813139" sldId="283"/>
            <ac:spMk id="2" creationId="{14A6779A-74CB-0219-7EEF-7D69711ADC13}"/>
          </ac:spMkLst>
        </pc:spChg>
        <pc:spChg chg="mod">
          <ac:chgData name="Mochamad Rizki Pratama Suhernawan" userId="6f8f7e205d204afb" providerId="LiveId" clId="{44BF9954-535D-4126-B1EF-97CD369C772D}" dt="2024-01-26T03:58:08.981" v="2354" actId="20577"/>
          <ac:spMkLst>
            <pc:docMk/>
            <pc:sldMk cId="3982813139" sldId="283"/>
            <ac:spMk id="3" creationId="{505F3067-4BB2-4FEE-4165-5294B35B961F}"/>
          </ac:spMkLst>
        </pc:spChg>
      </pc:sldChg>
      <pc:sldChg chg="addSp delSp modSp new mod modClrScheme chgLayout">
        <pc:chgData name="Mochamad Rizki Pratama Suhernawan" userId="6f8f7e205d204afb" providerId="LiveId" clId="{44BF9954-535D-4126-B1EF-97CD369C772D}" dt="2024-01-26T03:59:11.762" v="2372" actId="120"/>
        <pc:sldMkLst>
          <pc:docMk/>
          <pc:sldMk cId="1785030553" sldId="284"/>
        </pc:sldMkLst>
        <pc:spChg chg="del mod ord">
          <ac:chgData name="Mochamad Rizki Pratama Suhernawan" userId="6f8f7e205d204afb" providerId="LiveId" clId="{44BF9954-535D-4126-B1EF-97CD369C772D}" dt="2024-01-26T03:59:05.791" v="2356" actId="700"/>
          <ac:spMkLst>
            <pc:docMk/>
            <pc:sldMk cId="1785030553" sldId="284"/>
            <ac:spMk id="2" creationId="{21AA4DE4-0DB7-DD3F-F6C7-C792BEE63A7B}"/>
          </ac:spMkLst>
        </pc:spChg>
        <pc:spChg chg="del mod ord">
          <ac:chgData name="Mochamad Rizki Pratama Suhernawan" userId="6f8f7e205d204afb" providerId="LiveId" clId="{44BF9954-535D-4126-B1EF-97CD369C772D}" dt="2024-01-26T03:59:05.791" v="2356" actId="700"/>
          <ac:spMkLst>
            <pc:docMk/>
            <pc:sldMk cId="1785030553" sldId="284"/>
            <ac:spMk id="3" creationId="{57DF55A9-696E-74AA-492C-A9930A969B51}"/>
          </ac:spMkLst>
        </pc:spChg>
        <pc:spChg chg="add mod ord">
          <ac:chgData name="Mochamad Rizki Pratama Suhernawan" userId="6f8f7e205d204afb" providerId="LiveId" clId="{44BF9954-535D-4126-B1EF-97CD369C772D}" dt="2024-01-26T03:59:11.762" v="2372" actId="120"/>
          <ac:spMkLst>
            <pc:docMk/>
            <pc:sldMk cId="1785030553" sldId="284"/>
            <ac:spMk id="4" creationId="{85AAB61E-8289-C38E-A23F-7C2F634FB6E7}"/>
          </ac:spMkLst>
        </pc:spChg>
        <pc:spChg chg="add mod ord">
          <ac:chgData name="Mochamad Rizki Pratama Suhernawan" userId="6f8f7e205d204afb" providerId="LiveId" clId="{44BF9954-535D-4126-B1EF-97CD369C772D}" dt="2024-01-26T03:59:05.791" v="2356" actId="700"/>
          <ac:spMkLst>
            <pc:docMk/>
            <pc:sldMk cId="1785030553" sldId="284"/>
            <ac:spMk id="5" creationId="{831D2B06-E205-09A3-D690-FD704E902EB0}"/>
          </ac:spMkLst>
        </pc:spChg>
      </pc:sldChg>
      <pc:sldChg chg="addSp delSp modSp new mod modClrScheme chgLayout">
        <pc:chgData name="Mochamad Rizki Pratama Suhernawan" userId="6f8f7e205d204afb" providerId="LiveId" clId="{44BF9954-535D-4126-B1EF-97CD369C772D}" dt="2024-01-26T04:00:05.180" v="2485" actId="20577"/>
        <pc:sldMkLst>
          <pc:docMk/>
          <pc:sldMk cId="373395170" sldId="285"/>
        </pc:sldMkLst>
        <pc:spChg chg="del mod ord">
          <ac:chgData name="Mochamad Rizki Pratama Suhernawan" userId="6f8f7e205d204afb" providerId="LiveId" clId="{44BF9954-535D-4126-B1EF-97CD369C772D}" dt="2024-01-26T03:59:23.130" v="2374" actId="700"/>
          <ac:spMkLst>
            <pc:docMk/>
            <pc:sldMk cId="373395170" sldId="285"/>
            <ac:spMk id="2" creationId="{F8C8007A-1593-B6CC-B32B-57F3BD5F5D5D}"/>
          </ac:spMkLst>
        </pc:spChg>
        <pc:spChg chg="del mod ord">
          <ac:chgData name="Mochamad Rizki Pratama Suhernawan" userId="6f8f7e205d204afb" providerId="LiveId" clId="{44BF9954-535D-4126-B1EF-97CD369C772D}" dt="2024-01-26T03:59:23.130" v="2374" actId="700"/>
          <ac:spMkLst>
            <pc:docMk/>
            <pc:sldMk cId="373395170" sldId="285"/>
            <ac:spMk id="3" creationId="{AE37543C-0E8E-FBE7-DF91-02C5A73B2710}"/>
          </ac:spMkLst>
        </pc:spChg>
        <pc:spChg chg="add mod ord">
          <ac:chgData name="Mochamad Rizki Pratama Suhernawan" userId="6f8f7e205d204afb" providerId="LiveId" clId="{44BF9954-535D-4126-B1EF-97CD369C772D}" dt="2024-01-26T03:59:57.150" v="2463" actId="20577"/>
          <ac:spMkLst>
            <pc:docMk/>
            <pc:sldMk cId="373395170" sldId="285"/>
            <ac:spMk id="4" creationId="{01485730-D970-6FA4-6F00-2F2D5445D480}"/>
          </ac:spMkLst>
        </pc:spChg>
        <pc:spChg chg="add mod ord">
          <ac:chgData name="Mochamad Rizki Pratama Suhernawan" userId="6f8f7e205d204afb" providerId="LiveId" clId="{44BF9954-535D-4126-B1EF-97CD369C772D}" dt="2024-01-26T04:00:05.180" v="2485" actId="20577"/>
          <ac:spMkLst>
            <pc:docMk/>
            <pc:sldMk cId="373395170" sldId="285"/>
            <ac:spMk id="5" creationId="{F27D03A5-E663-95C4-416E-0699C307806A}"/>
          </ac:spMkLst>
        </pc:spChg>
      </pc:sldChg>
      <pc:sldChg chg="addSp delSp modSp new mod">
        <pc:chgData name="Mochamad Rizki Pratama Suhernawan" userId="6f8f7e205d204afb" providerId="LiveId" clId="{44BF9954-535D-4126-B1EF-97CD369C772D}" dt="2024-01-26T04:05:34.362" v="2571" actId="21"/>
        <pc:sldMkLst>
          <pc:docMk/>
          <pc:sldMk cId="99126128" sldId="286"/>
        </pc:sldMkLst>
        <pc:spChg chg="mod">
          <ac:chgData name="Mochamad Rizki Pratama Suhernawan" userId="6f8f7e205d204afb" providerId="LiveId" clId="{44BF9954-535D-4126-B1EF-97CD369C772D}" dt="2024-01-26T04:00:22.548" v="2497" actId="20577"/>
          <ac:spMkLst>
            <pc:docMk/>
            <pc:sldMk cId="99126128" sldId="286"/>
            <ac:spMk id="2" creationId="{7DABD1CB-5048-2E87-D3AA-73F20154B97A}"/>
          </ac:spMkLst>
        </pc:spChg>
        <pc:spChg chg="mod">
          <ac:chgData name="Mochamad Rizki Pratama Suhernawan" userId="6f8f7e205d204afb" providerId="LiveId" clId="{44BF9954-535D-4126-B1EF-97CD369C772D}" dt="2024-01-26T04:04:34.528" v="2560" actId="1076"/>
          <ac:spMkLst>
            <pc:docMk/>
            <pc:sldMk cId="99126128" sldId="286"/>
            <ac:spMk id="3" creationId="{E1C32EA0-9FDD-9D06-3AEE-869CF304F633}"/>
          </ac:spMkLst>
        </pc:spChg>
        <pc:spChg chg="add">
          <ac:chgData name="Mochamad Rizki Pratama Suhernawan" userId="6f8f7e205d204afb" providerId="LiveId" clId="{44BF9954-535D-4126-B1EF-97CD369C772D}" dt="2024-01-26T04:03:08.466" v="2553"/>
          <ac:spMkLst>
            <pc:docMk/>
            <pc:sldMk cId="99126128" sldId="286"/>
            <ac:spMk id="8" creationId="{A3BFA225-B599-5C04-6713-79F7D02E513D}"/>
          </ac:spMkLst>
        </pc:spChg>
        <pc:spChg chg="add">
          <ac:chgData name="Mochamad Rizki Pratama Suhernawan" userId="6f8f7e205d204afb" providerId="LiveId" clId="{44BF9954-535D-4126-B1EF-97CD369C772D}" dt="2024-01-26T04:03:11.311" v="2554"/>
          <ac:spMkLst>
            <pc:docMk/>
            <pc:sldMk cId="99126128" sldId="286"/>
            <ac:spMk id="9" creationId="{570D2841-8200-9FA4-BC26-A99CED4FDAF4}"/>
          </ac:spMkLst>
        </pc:spChg>
        <pc:spChg chg="add">
          <ac:chgData name="Mochamad Rizki Pratama Suhernawan" userId="6f8f7e205d204afb" providerId="LiveId" clId="{44BF9954-535D-4126-B1EF-97CD369C772D}" dt="2024-01-26T04:03:19.336" v="2555"/>
          <ac:spMkLst>
            <pc:docMk/>
            <pc:sldMk cId="99126128" sldId="286"/>
            <ac:spMk id="10" creationId="{1B2F9AB4-4401-45A6-784A-0260084C6581}"/>
          </ac:spMkLst>
        </pc:spChg>
        <pc:spChg chg="add del mod">
          <ac:chgData name="Mochamad Rizki Pratama Suhernawan" userId="6f8f7e205d204afb" providerId="LiveId" clId="{44BF9954-535D-4126-B1EF-97CD369C772D}" dt="2024-01-26T04:04:37.247" v="2562" actId="478"/>
          <ac:spMkLst>
            <pc:docMk/>
            <pc:sldMk cId="99126128" sldId="286"/>
            <ac:spMk id="11" creationId="{A6A7B477-DE0D-3488-897F-DC2318AF322D}"/>
          </ac:spMkLst>
        </pc:spChg>
        <pc:spChg chg="add del">
          <ac:chgData name="Mochamad Rizki Pratama Suhernawan" userId="6f8f7e205d204afb" providerId="LiveId" clId="{44BF9954-535D-4126-B1EF-97CD369C772D}" dt="2024-01-26T04:05:01.701" v="2564" actId="478"/>
          <ac:spMkLst>
            <pc:docMk/>
            <pc:sldMk cId="99126128" sldId="286"/>
            <ac:spMk id="12" creationId="{FB8C9120-5E2E-A368-4500-2A0BDDB88D4B}"/>
          </ac:spMkLst>
        </pc:spChg>
        <pc:spChg chg="add del">
          <ac:chgData name="Mochamad Rizki Pratama Suhernawan" userId="6f8f7e205d204afb" providerId="LiveId" clId="{44BF9954-535D-4126-B1EF-97CD369C772D}" dt="2024-01-26T04:05:08.186" v="2566" actId="478"/>
          <ac:spMkLst>
            <pc:docMk/>
            <pc:sldMk cId="99126128" sldId="286"/>
            <ac:spMk id="13" creationId="{F919F801-4ECE-684B-F5D7-09066CAD7ED8}"/>
          </ac:spMkLst>
        </pc:spChg>
        <pc:spChg chg="add mod">
          <ac:chgData name="Mochamad Rizki Pratama Suhernawan" userId="6f8f7e205d204afb" providerId="LiveId" clId="{44BF9954-535D-4126-B1EF-97CD369C772D}" dt="2024-01-26T04:05:10.389" v="2567"/>
          <ac:spMkLst>
            <pc:docMk/>
            <pc:sldMk cId="99126128" sldId="286"/>
            <ac:spMk id="14" creationId="{6DA363DE-3880-560D-B652-9B3E020ECB66}"/>
          </ac:spMkLst>
        </pc:spChg>
        <pc:picChg chg="add del mod">
          <ac:chgData name="Mochamad Rizki Pratama Suhernawan" userId="6f8f7e205d204afb" providerId="LiveId" clId="{44BF9954-535D-4126-B1EF-97CD369C772D}" dt="2024-01-26T04:01:11.574" v="2513" actId="478"/>
          <ac:picMkLst>
            <pc:docMk/>
            <pc:sldMk cId="99126128" sldId="286"/>
            <ac:picMk id="5" creationId="{4E8D53AC-9FFE-A60A-5338-C22A63A72C77}"/>
          </ac:picMkLst>
        </pc:picChg>
        <pc:picChg chg="add del mod">
          <ac:chgData name="Mochamad Rizki Pratama Suhernawan" userId="6f8f7e205d204afb" providerId="LiveId" clId="{44BF9954-535D-4126-B1EF-97CD369C772D}" dt="2024-01-26T04:01:39.263" v="2517" actId="478"/>
          <ac:picMkLst>
            <pc:docMk/>
            <pc:sldMk cId="99126128" sldId="286"/>
            <ac:picMk id="7" creationId="{83CBB2F4-F88E-592F-84B1-00C8759A8C9B}"/>
          </ac:picMkLst>
        </pc:picChg>
        <pc:picChg chg="add del mod">
          <ac:chgData name="Mochamad Rizki Pratama Suhernawan" userId="6f8f7e205d204afb" providerId="LiveId" clId="{44BF9954-535D-4126-B1EF-97CD369C772D}" dt="2024-01-26T04:05:34.362" v="2571" actId="21"/>
          <ac:picMkLst>
            <pc:docMk/>
            <pc:sldMk cId="99126128" sldId="286"/>
            <ac:picMk id="16" creationId="{39CEED95-4BF5-CC07-6DC1-5B47BCA8EF65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4:05:45.178" v="2583"/>
        <pc:sldMkLst>
          <pc:docMk/>
          <pc:sldMk cId="2284302007" sldId="287"/>
        </pc:sldMkLst>
        <pc:spChg chg="mod">
          <ac:chgData name="Mochamad Rizki Pratama Suhernawan" userId="6f8f7e205d204afb" providerId="LiveId" clId="{44BF9954-535D-4126-B1EF-97CD369C772D}" dt="2024-01-26T04:05:42.121" v="2580" actId="20577"/>
          <ac:spMkLst>
            <pc:docMk/>
            <pc:sldMk cId="2284302007" sldId="287"/>
            <ac:spMk id="2" creationId="{7DABD1CB-5048-2E87-D3AA-73F20154B97A}"/>
          </ac:spMkLst>
        </pc:spChg>
        <pc:spChg chg="del mod">
          <ac:chgData name="Mochamad Rizki Pratama Suhernawan" userId="6f8f7e205d204afb" providerId="LiveId" clId="{44BF9954-535D-4126-B1EF-97CD369C772D}" dt="2024-01-26T04:05:45.178" v="2583"/>
          <ac:spMkLst>
            <pc:docMk/>
            <pc:sldMk cId="2284302007" sldId="287"/>
            <ac:spMk id="3" creationId="{E1C32EA0-9FDD-9D06-3AEE-869CF304F633}"/>
          </ac:spMkLst>
        </pc:spChg>
        <pc:picChg chg="add mod">
          <ac:chgData name="Mochamad Rizki Pratama Suhernawan" userId="6f8f7e205d204afb" providerId="LiveId" clId="{44BF9954-535D-4126-B1EF-97CD369C772D}" dt="2024-01-26T04:05:45.178" v="2583"/>
          <ac:picMkLst>
            <pc:docMk/>
            <pc:sldMk cId="2284302007" sldId="287"/>
            <ac:picMk id="16" creationId="{39CEED95-4BF5-CC07-6DC1-5B47BCA8EF65}"/>
          </ac:picMkLst>
        </pc:picChg>
      </pc:sldChg>
      <pc:sldChg chg="addSp delSp modSp new mod">
        <pc:chgData name="Mochamad Rizki Pratama Suhernawan" userId="6f8f7e205d204afb" providerId="LiveId" clId="{44BF9954-535D-4126-B1EF-97CD369C772D}" dt="2024-01-26T04:11:17.071" v="2620" actId="1076"/>
        <pc:sldMkLst>
          <pc:docMk/>
          <pc:sldMk cId="2923810201" sldId="288"/>
        </pc:sldMkLst>
        <pc:spChg chg="mod">
          <ac:chgData name="Mochamad Rizki Pratama Suhernawan" userId="6f8f7e205d204afb" providerId="LiveId" clId="{44BF9954-535D-4126-B1EF-97CD369C772D}" dt="2024-01-26T04:07:08.166" v="2607" actId="20577"/>
          <ac:spMkLst>
            <pc:docMk/>
            <pc:sldMk cId="2923810201" sldId="288"/>
            <ac:spMk id="2" creationId="{6191C6AC-6595-C0E8-8577-FF5655A9AFB3}"/>
          </ac:spMkLst>
        </pc:spChg>
        <pc:spChg chg="del mod">
          <ac:chgData name="Mochamad Rizki Pratama Suhernawan" userId="6f8f7e205d204afb" providerId="LiveId" clId="{44BF9954-535D-4126-B1EF-97CD369C772D}" dt="2024-01-26T04:07:32.306" v="2611" actId="22"/>
          <ac:spMkLst>
            <pc:docMk/>
            <pc:sldMk cId="2923810201" sldId="288"/>
            <ac:spMk id="3" creationId="{5A384AB5-C4EB-8527-DBA5-3A31E6941006}"/>
          </ac:spMkLst>
        </pc:spChg>
        <pc:spChg chg="add del mod">
          <ac:chgData name="Mochamad Rizki Pratama Suhernawan" userId="6f8f7e205d204afb" providerId="LiveId" clId="{44BF9954-535D-4126-B1EF-97CD369C772D}" dt="2024-01-26T04:09:32.314" v="2615" actId="478"/>
          <ac:spMkLst>
            <pc:docMk/>
            <pc:sldMk cId="2923810201" sldId="288"/>
            <ac:spMk id="7" creationId="{145A2FE3-9C60-2775-467F-E1F98B13A03E}"/>
          </ac:spMkLst>
        </pc:spChg>
        <pc:spChg chg="add del mod">
          <ac:chgData name="Mochamad Rizki Pratama Suhernawan" userId="6f8f7e205d204afb" providerId="LiveId" clId="{44BF9954-535D-4126-B1EF-97CD369C772D}" dt="2024-01-26T04:09:34.758" v="2617" actId="22"/>
          <ac:spMkLst>
            <pc:docMk/>
            <pc:sldMk cId="2923810201" sldId="288"/>
            <ac:spMk id="11" creationId="{732ED989-0B41-BB6A-98BA-C5A905D08EA3}"/>
          </ac:spMkLst>
        </pc:spChg>
        <pc:picChg chg="add del mod ord">
          <ac:chgData name="Mochamad Rizki Pratama Suhernawan" userId="6f8f7e205d204afb" providerId="LiveId" clId="{44BF9954-535D-4126-B1EF-97CD369C772D}" dt="2024-01-26T04:09:33.865" v="2616" actId="478"/>
          <ac:picMkLst>
            <pc:docMk/>
            <pc:sldMk cId="2923810201" sldId="288"/>
            <ac:picMk id="5" creationId="{E95024AB-FBDC-599B-CC93-E08EA79F6270}"/>
          </ac:picMkLst>
        </pc:picChg>
        <pc:picChg chg="add del mod ord">
          <ac:chgData name="Mochamad Rizki Pratama Suhernawan" userId="6f8f7e205d204afb" providerId="LiveId" clId="{44BF9954-535D-4126-B1EF-97CD369C772D}" dt="2024-01-26T04:09:31.497" v="2614" actId="22"/>
          <ac:picMkLst>
            <pc:docMk/>
            <pc:sldMk cId="2923810201" sldId="288"/>
            <ac:picMk id="9" creationId="{0A83C3C4-7A1B-BFC1-DA5A-25B7602503D2}"/>
          </ac:picMkLst>
        </pc:picChg>
        <pc:picChg chg="add mod ord">
          <ac:chgData name="Mochamad Rizki Pratama Suhernawan" userId="6f8f7e205d204afb" providerId="LiveId" clId="{44BF9954-535D-4126-B1EF-97CD369C772D}" dt="2024-01-26T04:11:17.071" v="2620" actId="1076"/>
          <ac:picMkLst>
            <pc:docMk/>
            <pc:sldMk cId="2923810201" sldId="288"/>
            <ac:picMk id="13" creationId="{B912F8E6-37A5-6ECA-9964-67689D0906B5}"/>
          </ac:picMkLst>
        </pc:picChg>
      </pc:sldChg>
      <pc:sldChg chg="addSp delSp modSp new mod">
        <pc:chgData name="Mochamad Rizki Pratama Suhernawan" userId="6f8f7e205d204afb" providerId="LiveId" clId="{44BF9954-535D-4126-B1EF-97CD369C772D}" dt="2024-01-26T04:15:58.589" v="2635" actId="1076"/>
        <pc:sldMkLst>
          <pc:docMk/>
          <pc:sldMk cId="4135531032" sldId="289"/>
        </pc:sldMkLst>
        <pc:spChg chg="mod">
          <ac:chgData name="Mochamad Rizki Pratama Suhernawan" userId="6f8f7e205d204afb" providerId="LiveId" clId="{44BF9954-535D-4126-B1EF-97CD369C772D}" dt="2024-01-26T04:15:39.066" v="2631" actId="20577"/>
          <ac:spMkLst>
            <pc:docMk/>
            <pc:sldMk cId="4135531032" sldId="289"/>
            <ac:spMk id="2" creationId="{312FD16E-33F8-8BFF-3DF0-11A1B770B30A}"/>
          </ac:spMkLst>
        </pc:spChg>
        <pc:spChg chg="del mod">
          <ac:chgData name="Mochamad Rizki Pratama Suhernawan" userId="6f8f7e205d204afb" providerId="LiveId" clId="{44BF9954-535D-4126-B1EF-97CD369C772D}" dt="2024-01-26T04:15:49.095" v="2633" actId="22"/>
          <ac:spMkLst>
            <pc:docMk/>
            <pc:sldMk cId="4135531032" sldId="289"/>
            <ac:spMk id="3" creationId="{477E1E04-3673-EBB9-6684-DBDD9220A31F}"/>
          </ac:spMkLst>
        </pc:spChg>
        <pc:picChg chg="add mod ord">
          <ac:chgData name="Mochamad Rizki Pratama Suhernawan" userId="6f8f7e205d204afb" providerId="LiveId" clId="{44BF9954-535D-4126-B1EF-97CD369C772D}" dt="2024-01-26T04:15:58.589" v="2635" actId="1076"/>
          <ac:picMkLst>
            <pc:docMk/>
            <pc:sldMk cId="4135531032" sldId="289"/>
            <ac:picMk id="5" creationId="{3F9EAFEB-3E54-DB7F-791B-E26059327143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4:21:01.953" v="2762" actId="207"/>
        <pc:sldMkLst>
          <pc:docMk/>
          <pc:sldMk cId="2480325538" sldId="290"/>
        </pc:sldMkLst>
        <pc:spChg chg="mod">
          <ac:chgData name="Mochamad Rizki Pratama Suhernawan" userId="6f8f7e205d204afb" providerId="LiveId" clId="{44BF9954-535D-4126-B1EF-97CD369C772D}" dt="2024-01-26T04:16:52.569" v="2644" actId="20577"/>
          <ac:spMkLst>
            <pc:docMk/>
            <pc:sldMk cId="2480325538" sldId="290"/>
            <ac:spMk id="2" creationId="{312FD16E-33F8-8BFF-3DF0-11A1B770B30A}"/>
          </ac:spMkLst>
        </pc:spChg>
        <pc:spChg chg="add mod">
          <ac:chgData name="Mochamad Rizki Pratama Suhernawan" userId="6f8f7e205d204afb" providerId="LiveId" clId="{44BF9954-535D-4126-B1EF-97CD369C772D}" dt="2024-01-26T04:21:01.953" v="2762" actId="207"/>
          <ac:spMkLst>
            <pc:docMk/>
            <pc:sldMk cId="2480325538" sldId="290"/>
            <ac:spMk id="4" creationId="{F01293A9-0735-42D1-7172-933F3C3FEB0E}"/>
          </ac:spMkLst>
        </pc:spChg>
        <pc:picChg chg="del">
          <ac:chgData name="Mochamad Rizki Pratama Suhernawan" userId="6f8f7e205d204afb" providerId="LiveId" clId="{44BF9954-535D-4126-B1EF-97CD369C772D}" dt="2024-01-26T04:16:54.583" v="2645" actId="478"/>
          <ac:picMkLst>
            <pc:docMk/>
            <pc:sldMk cId="2480325538" sldId="290"/>
            <ac:picMk id="5" creationId="{3F9EAFEB-3E54-DB7F-791B-E26059327143}"/>
          </ac:picMkLst>
        </pc:picChg>
      </pc:sldChg>
      <pc:sldChg chg="addSp delSp modSp new mod modClrScheme chgLayout">
        <pc:chgData name="Mochamad Rizki Pratama Suhernawan" userId="6f8f7e205d204afb" providerId="LiveId" clId="{44BF9954-535D-4126-B1EF-97CD369C772D}" dt="2024-01-26T04:22:35.875" v="2786" actId="22"/>
        <pc:sldMkLst>
          <pc:docMk/>
          <pc:sldMk cId="466146694" sldId="291"/>
        </pc:sldMkLst>
        <pc:spChg chg="mod ord">
          <ac:chgData name="Mochamad Rizki Pratama Suhernawan" userId="6f8f7e205d204afb" providerId="LiveId" clId="{44BF9954-535D-4126-B1EF-97CD369C772D}" dt="2024-01-26T04:22:23.697" v="2784" actId="700"/>
          <ac:spMkLst>
            <pc:docMk/>
            <pc:sldMk cId="466146694" sldId="291"/>
            <ac:spMk id="2" creationId="{D499A570-983A-83D2-71BE-F3B1BE591415}"/>
          </ac:spMkLst>
        </pc:spChg>
        <pc:spChg chg="del mod ord">
          <ac:chgData name="Mochamad Rizki Pratama Suhernawan" userId="6f8f7e205d204afb" providerId="LiveId" clId="{44BF9954-535D-4126-B1EF-97CD369C772D}" dt="2024-01-26T04:22:23.697" v="2784" actId="700"/>
          <ac:spMkLst>
            <pc:docMk/>
            <pc:sldMk cId="466146694" sldId="291"/>
            <ac:spMk id="3" creationId="{BF6F245B-D44A-FCB4-EAD4-DAC8F249F075}"/>
          </ac:spMkLst>
        </pc:spChg>
        <pc:spChg chg="add del mod ord">
          <ac:chgData name="Mochamad Rizki Pratama Suhernawan" userId="6f8f7e205d204afb" providerId="LiveId" clId="{44BF9954-535D-4126-B1EF-97CD369C772D}" dt="2024-01-26T04:22:24.605" v="2785" actId="22"/>
          <ac:spMkLst>
            <pc:docMk/>
            <pc:sldMk cId="466146694" sldId="291"/>
            <ac:spMk id="4" creationId="{7D08515F-1092-1A76-0EA3-2E4AE5BC6DC7}"/>
          </ac:spMkLst>
        </pc:spChg>
        <pc:spChg chg="add del mod ord">
          <ac:chgData name="Mochamad Rizki Pratama Suhernawan" userId="6f8f7e205d204afb" providerId="LiveId" clId="{44BF9954-535D-4126-B1EF-97CD369C772D}" dt="2024-01-26T04:22:35.875" v="2786" actId="22"/>
          <ac:spMkLst>
            <pc:docMk/>
            <pc:sldMk cId="466146694" sldId="291"/>
            <ac:spMk id="5" creationId="{86E52A18-01A8-A814-90CE-F10A1530BF82}"/>
          </ac:spMkLst>
        </pc:spChg>
        <pc:picChg chg="add mod ord">
          <ac:chgData name="Mochamad Rizki Pratama Suhernawan" userId="6f8f7e205d204afb" providerId="LiveId" clId="{44BF9954-535D-4126-B1EF-97CD369C772D}" dt="2024-01-26T04:22:24.605" v="2785" actId="22"/>
          <ac:picMkLst>
            <pc:docMk/>
            <pc:sldMk cId="466146694" sldId="291"/>
            <ac:picMk id="7" creationId="{E0944CE9-439D-E957-A6AB-9C863054EDB4}"/>
          </ac:picMkLst>
        </pc:picChg>
        <pc:picChg chg="add mod ord">
          <ac:chgData name="Mochamad Rizki Pratama Suhernawan" userId="6f8f7e205d204afb" providerId="LiveId" clId="{44BF9954-535D-4126-B1EF-97CD369C772D}" dt="2024-01-26T04:22:35.875" v="2786" actId="22"/>
          <ac:picMkLst>
            <pc:docMk/>
            <pc:sldMk cId="466146694" sldId="291"/>
            <ac:picMk id="9" creationId="{35BC2CBF-87CA-FBF1-FC74-142DD2686529}"/>
          </ac:picMkLst>
        </pc:picChg>
      </pc:sldChg>
      <pc:sldChg chg="addSp delSp modSp new mod modClrScheme chgLayout">
        <pc:chgData name="Mochamad Rizki Pratama Suhernawan" userId="6f8f7e205d204afb" providerId="LiveId" clId="{44BF9954-535D-4126-B1EF-97CD369C772D}" dt="2024-01-26T04:27:25.061" v="2823" actId="1076"/>
        <pc:sldMkLst>
          <pc:docMk/>
          <pc:sldMk cId="1745851885" sldId="292"/>
        </pc:sldMkLst>
        <pc:spChg chg="mod ord">
          <ac:chgData name="Mochamad Rizki Pratama Suhernawan" userId="6f8f7e205d204afb" providerId="LiveId" clId="{44BF9954-535D-4126-B1EF-97CD369C772D}" dt="2024-01-26T04:26:29.023" v="2815" actId="700"/>
          <ac:spMkLst>
            <pc:docMk/>
            <pc:sldMk cId="1745851885" sldId="292"/>
            <ac:spMk id="2" creationId="{2E4193C0-743E-6DB1-3870-524B2956F826}"/>
          </ac:spMkLst>
        </pc:spChg>
        <pc:spChg chg="del mod ord">
          <ac:chgData name="Mochamad Rizki Pratama Suhernawan" userId="6f8f7e205d204afb" providerId="LiveId" clId="{44BF9954-535D-4126-B1EF-97CD369C772D}" dt="2024-01-26T04:26:29.023" v="2815" actId="700"/>
          <ac:spMkLst>
            <pc:docMk/>
            <pc:sldMk cId="1745851885" sldId="292"/>
            <ac:spMk id="3" creationId="{9DA1C11C-A6E2-0679-2F8B-E1D6725D7060}"/>
          </ac:spMkLst>
        </pc:spChg>
        <pc:spChg chg="del">
          <ac:chgData name="Mochamad Rizki Pratama Suhernawan" userId="6f8f7e205d204afb" providerId="LiveId" clId="{44BF9954-535D-4126-B1EF-97CD369C772D}" dt="2024-01-26T04:26:29.023" v="2815" actId="700"/>
          <ac:spMkLst>
            <pc:docMk/>
            <pc:sldMk cId="1745851885" sldId="292"/>
            <ac:spMk id="4" creationId="{A4B971E3-165A-44BF-101E-86533AB53346}"/>
          </ac:spMkLst>
        </pc:spChg>
        <pc:spChg chg="add del mod ord">
          <ac:chgData name="Mochamad Rizki Pratama Suhernawan" userId="6f8f7e205d204afb" providerId="LiveId" clId="{44BF9954-535D-4126-B1EF-97CD369C772D}" dt="2024-01-26T04:26:35.967" v="2816" actId="22"/>
          <ac:spMkLst>
            <pc:docMk/>
            <pc:sldMk cId="1745851885" sldId="292"/>
            <ac:spMk id="5" creationId="{9D49615C-838E-F8F2-9F8B-E791FACFD046}"/>
          </ac:spMkLst>
        </pc:spChg>
        <pc:picChg chg="add mod ord">
          <ac:chgData name="Mochamad Rizki Pratama Suhernawan" userId="6f8f7e205d204afb" providerId="LiveId" clId="{44BF9954-535D-4126-B1EF-97CD369C772D}" dt="2024-01-26T04:27:25.061" v="2823" actId="1076"/>
          <ac:picMkLst>
            <pc:docMk/>
            <pc:sldMk cId="1745851885" sldId="292"/>
            <ac:picMk id="7" creationId="{89F70FF7-18C9-8A6F-72A9-58923EA02489}"/>
          </ac:picMkLst>
        </pc:picChg>
        <pc:picChg chg="add mod">
          <ac:chgData name="Mochamad Rizki Pratama Suhernawan" userId="6f8f7e205d204afb" providerId="LiveId" clId="{44BF9954-535D-4126-B1EF-97CD369C772D}" dt="2024-01-26T04:27:06.194" v="2822" actId="1076"/>
          <ac:picMkLst>
            <pc:docMk/>
            <pc:sldMk cId="1745851885" sldId="292"/>
            <ac:picMk id="9" creationId="{9B494281-9C05-928C-EBBB-F0C8A794A660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4:29:19.677" v="2836" actId="22"/>
        <pc:sldMkLst>
          <pc:docMk/>
          <pc:sldMk cId="3360211698" sldId="293"/>
        </pc:sldMkLst>
        <pc:spChg chg="mod">
          <ac:chgData name="Mochamad Rizki Pratama Suhernawan" userId="6f8f7e205d204afb" providerId="LiveId" clId="{44BF9954-535D-4126-B1EF-97CD369C772D}" dt="2024-01-26T04:29:03.331" v="2832" actId="20577"/>
          <ac:spMkLst>
            <pc:docMk/>
            <pc:sldMk cId="3360211698" sldId="293"/>
            <ac:spMk id="2" creationId="{2E4193C0-743E-6DB1-3870-524B2956F826}"/>
          </ac:spMkLst>
        </pc:spChg>
        <pc:spChg chg="add del mod">
          <ac:chgData name="Mochamad Rizki Pratama Suhernawan" userId="6f8f7e205d204afb" providerId="LiveId" clId="{44BF9954-535D-4126-B1EF-97CD369C772D}" dt="2024-01-26T04:29:19.677" v="2836" actId="22"/>
          <ac:spMkLst>
            <pc:docMk/>
            <pc:sldMk cId="3360211698" sldId="293"/>
            <ac:spMk id="4" creationId="{7A694111-B737-D141-79A3-DB38E2668825}"/>
          </ac:spMkLst>
        </pc:spChg>
        <pc:picChg chg="add mod ord">
          <ac:chgData name="Mochamad Rizki Pratama Suhernawan" userId="6f8f7e205d204afb" providerId="LiveId" clId="{44BF9954-535D-4126-B1EF-97CD369C772D}" dt="2024-01-26T04:29:19.677" v="2836" actId="22"/>
          <ac:picMkLst>
            <pc:docMk/>
            <pc:sldMk cId="3360211698" sldId="293"/>
            <ac:picMk id="6" creationId="{6512C476-6037-1F13-B4E1-402C8CC88ABD}"/>
          </ac:picMkLst>
        </pc:picChg>
        <pc:picChg chg="del">
          <ac:chgData name="Mochamad Rizki Pratama Suhernawan" userId="6f8f7e205d204afb" providerId="LiveId" clId="{44BF9954-535D-4126-B1EF-97CD369C772D}" dt="2024-01-26T04:29:06.467" v="2834" actId="478"/>
          <ac:picMkLst>
            <pc:docMk/>
            <pc:sldMk cId="3360211698" sldId="293"/>
            <ac:picMk id="7" creationId="{89F70FF7-18C9-8A6F-72A9-58923EA02489}"/>
          </ac:picMkLst>
        </pc:picChg>
        <pc:picChg chg="del">
          <ac:chgData name="Mochamad Rizki Pratama Suhernawan" userId="6f8f7e205d204afb" providerId="LiveId" clId="{44BF9954-535D-4126-B1EF-97CD369C772D}" dt="2024-01-26T04:29:04.994" v="2833" actId="478"/>
          <ac:picMkLst>
            <pc:docMk/>
            <pc:sldMk cId="3360211698" sldId="293"/>
            <ac:picMk id="9" creationId="{9B494281-9C05-928C-EBBB-F0C8A794A660}"/>
          </ac:picMkLst>
        </pc:picChg>
      </pc:sldChg>
      <pc:sldChg chg="addSp delSp modSp new mod modClrScheme chgLayout">
        <pc:chgData name="Mochamad Rizki Pratama Suhernawan" userId="6f8f7e205d204afb" providerId="LiveId" clId="{44BF9954-535D-4126-B1EF-97CD369C772D}" dt="2024-01-26T04:31:22.337" v="2877" actId="22"/>
        <pc:sldMkLst>
          <pc:docMk/>
          <pc:sldMk cId="3584998510" sldId="294"/>
        </pc:sldMkLst>
        <pc:spChg chg="del mod ord">
          <ac:chgData name="Mochamad Rizki Pratama Suhernawan" userId="6f8f7e205d204afb" providerId="LiveId" clId="{44BF9954-535D-4126-B1EF-97CD369C772D}" dt="2024-01-26T04:30:49.340" v="2838" actId="700"/>
          <ac:spMkLst>
            <pc:docMk/>
            <pc:sldMk cId="3584998510" sldId="294"/>
            <ac:spMk id="2" creationId="{A4488E14-018C-389D-E129-4F43206ACBEF}"/>
          </ac:spMkLst>
        </pc:spChg>
        <pc:spChg chg="del mod ord">
          <ac:chgData name="Mochamad Rizki Pratama Suhernawan" userId="6f8f7e205d204afb" providerId="LiveId" clId="{44BF9954-535D-4126-B1EF-97CD369C772D}" dt="2024-01-26T04:30:49.340" v="2838" actId="700"/>
          <ac:spMkLst>
            <pc:docMk/>
            <pc:sldMk cId="3584998510" sldId="294"/>
            <ac:spMk id="3" creationId="{6D3D919E-BC55-8429-22FF-78AAAB7B45E2}"/>
          </ac:spMkLst>
        </pc:spChg>
        <pc:spChg chg="add mod ord">
          <ac:chgData name="Mochamad Rizki Pratama Suhernawan" userId="6f8f7e205d204afb" providerId="LiveId" clId="{44BF9954-535D-4126-B1EF-97CD369C772D}" dt="2024-01-26T04:31:01.670" v="2874" actId="20577"/>
          <ac:spMkLst>
            <pc:docMk/>
            <pc:sldMk cId="3584998510" sldId="294"/>
            <ac:spMk id="4" creationId="{3B9F756A-124F-9A3B-43CF-F049AC0BEB75}"/>
          </ac:spMkLst>
        </pc:spChg>
        <pc:spChg chg="add del mod ord">
          <ac:chgData name="Mochamad Rizki Pratama Suhernawan" userId="6f8f7e205d204afb" providerId="LiveId" clId="{44BF9954-535D-4126-B1EF-97CD369C772D}" dt="2024-01-26T04:31:10.827" v="2876" actId="22"/>
          <ac:spMkLst>
            <pc:docMk/>
            <pc:sldMk cId="3584998510" sldId="294"/>
            <ac:spMk id="5" creationId="{E2385029-5E5A-81DF-76B5-4FC001FA0712}"/>
          </ac:spMkLst>
        </pc:spChg>
        <pc:spChg chg="add del mod ord">
          <ac:chgData name="Mochamad Rizki Pratama Suhernawan" userId="6f8f7e205d204afb" providerId="LiveId" clId="{44BF9954-535D-4126-B1EF-97CD369C772D}" dt="2024-01-26T04:31:22.337" v="2877" actId="22"/>
          <ac:spMkLst>
            <pc:docMk/>
            <pc:sldMk cId="3584998510" sldId="294"/>
            <ac:spMk id="6" creationId="{AB359CC9-30CD-14C9-E219-94CFA17EB986}"/>
          </ac:spMkLst>
        </pc:spChg>
        <pc:picChg chg="add mod ord">
          <ac:chgData name="Mochamad Rizki Pratama Suhernawan" userId="6f8f7e205d204afb" providerId="LiveId" clId="{44BF9954-535D-4126-B1EF-97CD369C772D}" dt="2024-01-26T04:31:10.827" v="2876" actId="22"/>
          <ac:picMkLst>
            <pc:docMk/>
            <pc:sldMk cId="3584998510" sldId="294"/>
            <ac:picMk id="8" creationId="{8FB26B71-76B2-4CD6-3DA3-0966A680B9B9}"/>
          </ac:picMkLst>
        </pc:picChg>
        <pc:picChg chg="add mod ord">
          <ac:chgData name="Mochamad Rizki Pratama Suhernawan" userId="6f8f7e205d204afb" providerId="LiveId" clId="{44BF9954-535D-4126-B1EF-97CD369C772D}" dt="2024-01-26T04:31:22.337" v="2877" actId="22"/>
          <ac:picMkLst>
            <pc:docMk/>
            <pc:sldMk cId="3584998510" sldId="294"/>
            <ac:picMk id="10" creationId="{011A834D-08BA-074F-DD25-3BAF12DD8F8C}"/>
          </ac:picMkLst>
        </pc:picChg>
      </pc:sldChg>
      <pc:sldChg chg="addSp delSp modSp new add del mod modClrScheme chgLayout">
        <pc:chgData name="Mochamad Rizki Pratama Suhernawan" userId="6f8f7e205d204afb" providerId="LiveId" clId="{44BF9954-535D-4126-B1EF-97CD369C772D}" dt="2024-01-26T04:34:21.912" v="2982" actId="2696"/>
        <pc:sldMkLst>
          <pc:docMk/>
          <pc:sldMk cId="442737809" sldId="295"/>
        </pc:sldMkLst>
        <pc:spChg chg="del mod ord">
          <ac:chgData name="Mochamad Rizki Pratama Suhernawan" userId="6f8f7e205d204afb" providerId="LiveId" clId="{44BF9954-535D-4126-B1EF-97CD369C772D}" dt="2024-01-26T04:32:25.349" v="2879" actId="700"/>
          <ac:spMkLst>
            <pc:docMk/>
            <pc:sldMk cId="442737809" sldId="295"/>
            <ac:spMk id="2" creationId="{0787CE34-838C-27EE-7A56-FD923EBAF56E}"/>
          </ac:spMkLst>
        </pc:spChg>
        <pc:spChg chg="del mod ord">
          <ac:chgData name="Mochamad Rizki Pratama Suhernawan" userId="6f8f7e205d204afb" providerId="LiveId" clId="{44BF9954-535D-4126-B1EF-97CD369C772D}" dt="2024-01-26T04:32:25.349" v="2879" actId="700"/>
          <ac:spMkLst>
            <pc:docMk/>
            <pc:sldMk cId="442737809" sldId="295"/>
            <ac:spMk id="3" creationId="{58FA5368-55C4-918F-B486-2F884965071E}"/>
          </ac:spMkLst>
        </pc:spChg>
        <pc:spChg chg="del">
          <ac:chgData name="Mochamad Rizki Pratama Suhernawan" userId="6f8f7e205d204afb" providerId="LiveId" clId="{44BF9954-535D-4126-B1EF-97CD369C772D}" dt="2024-01-26T04:32:25.349" v="2879" actId="700"/>
          <ac:spMkLst>
            <pc:docMk/>
            <pc:sldMk cId="442737809" sldId="295"/>
            <ac:spMk id="4" creationId="{209062F7-5ABE-D675-537C-4B837E0F6141}"/>
          </ac:spMkLst>
        </pc:spChg>
        <pc:spChg chg="add mod ord">
          <ac:chgData name="Mochamad Rizki Pratama Suhernawan" userId="6f8f7e205d204afb" providerId="LiveId" clId="{44BF9954-535D-4126-B1EF-97CD369C772D}" dt="2024-01-26T04:32:30.781" v="2887" actId="20577"/>
          <ac:spMkLst>
            <pc:docMk/>
            <pc:sldMk cId="442737809" sldId="295"/>
            <ac:spMk id="5" creationId="{5D648D64-9444-70E5-78D5-547F9769F2AF}"/>
          </ac:spMkLst>
        </pc:spChg>
        <pc:spChg chg="add mod ord">
          <ac:chgData name="Mochamad Rizki Pratama Suhernawan" userId="6f8f7e205d204afb" providerId="LiveId" clId="{44BF9954-535D-4126-B1EF-97CD369C772D}" dt="2024-01-26T04:33:57.454" v="2978" actId="403"/>
          <ac:spMkLst>
            <pc:docMk/>
            <pc:sldMk cId="442737809" sldId="295"/>
            <ac:spMk id="6" creationId="{FC320EE9-8354-427B-73FB-642BFD8855DC}"/>
          </ac:spMkLst>
        </pc:spChg>
      </pc:sldChg>
      <pc:sldChg chg="addSp delSp modSp add mod">
        <pc:chgData name="Mochamad Rizki Pratama Suhernawan" userId="6f8f7e205d204afb" providerId="LiveId" clId="{44BF9954-535D-4126-B1EF-97CD369C772D}" dt="2024-01-26T04:35:00.564" v="2993" actId="22"/>
        <pc:sldMkLst>
          <pc:docMk/>
          <pc:sldMk cId="236405757" sldId="296"/>
        </pc:sldMkLst>
        <pc:spChg chg="mod">
          <ac:chgData name="Mochamad Rizki Pratama Suhernawan" userId="6f8f7e205d204afb" providerId="LiveId" clId="{44BF9954-535D-4126-B1EF-97CD369C772D}" dt="2024-01-26T04:34:30.774" v="2991" actId="20577"/>
          <ac:spMkLst>
            <pc:docMk/>
            <pc:sldMk cId="236405757" sldId="296"/>
            <ac:spMk id="5" creationId="{5D648D64-9444-70E5-78D5-547F9769F2AF}"/>
          </ac:spMkLst>
        </pc:spChg>
        <pc:spChg chg="del mod">
          <ac:chgData name="Mochamad Rizki Pratama Suhernawan" userId="6f8f7e205d204afb" providerId="LiveId" clId="{44BF9954-535D-4126-B1EF-97CD369C772D}" dt="2024-01-26T04:35:00.564" v="2993" actId="22"/>
          <ac:spMkLst>
            <pc:docMk/>
            <pc:sldMk cId="236405757" sldId="296"/>
            <ac:spMk id="6" creationId="{FC320EE9-8354-427B-73FB-642BFD8855DC}"/>
          </ac:spMkLst>
        </pc:spChg>
        <pc:picChg chg="add mod ord">
          <ac:chgData name="Mochamad Rizki Pratama Suhernawan" userId="6f8f7e205d204afb" providerId="LiveId" clId="{44BF9954-535D-4126-B1EF-97CD369C772D}" dt="2024-01-26T04:35:00.564" v="2993" actId="22"/>
          <ac:picMkLst>
            <pc:docMk/>
            <pc:sldMk cId="236405757" sldId="296"/>
            <ac:picMk id="3" creationId="{C9A8825C-8443-63D7-AE3C-F97637EF3DCF}"/>
          </ac:picMkLst>
        </pc:picChg>
      </pc:sldChg>
      <pc:sldChg chg="new del">
        <pc:chgData name="Mochamad Rizki Pratama Suhernawan" userId="6f8f7e205d204afb" providerId="LiveId" clId="{44BF9954-535D-4126-B1EF-97CD369C772D}" dt="2024-01-26T04:34:12.242" v="2980" actId="680"/>
        <pc:sldMkLst>
          <pc:docMk/>
          <pc:sldMk cId="2173247476" sldId="296"/>
        </pc:sldMkLst>
      </pc:sldChg>
      <pc:sldChg chg="modSp new mod">
        <pc:chgData name="Mochamad Rizki Pratama Suhernawan" userId="6f8f7e205d204afb" providerId="LiveId" clId="{44BF9954-535D-4126-B1EF-97CD369C772D}" dt="2024-01-26T04:37:58.765" v="3020" actId="207"/>
        <pc:sldMkLst>
          <pc:docMk/>
          <pc:sldMk cId="3378572783" sldId="297"/>
        </pc:sldMkLst>
        <pc:spChg chg="mod">
          <ac:chgData name="Mochamad Rizki Pratama Suhernawan" userId="6f8f7e205d204afb" providerId="LiveId" clId="{44BF9954-535D-4126-B1EF-97CD369C772D}" dt="2024-01-26T04:36:24.055" v="3009" actId="20577"/>
          <ac:spMkLst>
            <pc:docMk/>
            <pc:sldMk cId="3378572783" sldId="297"/>
            <ac:spMk id="2" creationId="{3DB70E7B-B36B-E0D5-DB97-C1D356021281}"/>
          </ac:spMkLst>
        </pc:spChg>
        <pc:spChg chg="mod">
          <ac:chgData name="Mochamad Rizki Pratama Suhernawan" userId="6f8f7e205d204afb" providerId="LiveId" clId="{44BF9954-535D-4126-B1EF-97CD369C772D}" dt="2024-01-26T04:37:58.765" v="3020" actId="207"/>
          <ac:spMkLst>
            <pc:docMk/>
            <pc:sldMk cId="3378572783" sldId="297"/>
            <ac:spMk id="3" creationId="{87A1C2A9-C424-278F-B1B8-4FD4CB2A37C9}"/>
          </ac:spMkLst>
        </pc:spChg>
      </pc:sldChg>
      <pc:sldChg chg="addSp delSp modSp add mod">
        <pc:chgData name="Mochamad Rizki Pratama Suhernawan" userId="6f8f7e205d204afb" providerId="LiveId" clId="{44BF9954-535D-4126-B1EF-97CD369C772D}" dt="2024-01-26T04:38:34.434" v="3028" actId="1076"/>
        <pc:sldMkLst>
          <pc:docMk/>
          <pc:sldMk cId="3150161407" sldId="298"/>
        </pc:sldMkLst>
        <pc:spChg chg="del mod">
          <ac:chgData name="Mochamad Rizki Pratama Suhernawan" userId="6f8f7e205d204afb" providerId="LiveId" clId="{44BF9954-535D-4126-B1EF-97CD369C772D}" dt="2024-01-26T04:38:23.701" v="3026" actId="22"/>
          <ac:spMkLst>
            <pc:docMk/>
            <pc:sldMk cId="3150161407" sldId="298"/>
            <ac:spMk id="3" creationId="{87A1C2A9-C424-278F-B1B8-4FD4CB2A37C9}"/>
          </ac:spMkLst>
        </pc:spChg>
        <pc:picChg chg="add del">
          <ac:chgData name="Mochamad Rizki Pratama Suhernawan" userId="6f8f7e205d204afb" providerId="LiveId" clId="{44BF9954-535D-4126-B1EF-97CD369C772D}" dt="2024-01-26T04:38:20.824" v="3023" actId="22"/>
          <ac:picMkLst>
            <pc:docMk/>
            <pc:sldMk cId="3150161407" sldId="298"/>
            <ac:picMk id="5" creationId="{AA2D1469-6C0D-3F91-FBC7-F128886384B6}"/>
          </ac:picMkLst>
        </pc:picChg>
        <pc:picChg chg="add mod ord">
          <ac:chgData name="Mochamad Rizki Pratama Suhernawan" userId="6f8f7e205d204afb" providerId="LiveId" clId="{44BF9954-535D-4126-B1EF-97CD369C772D}" dt="2024-01-26T04:38:34.434" v="3028" actId="1076"/>
          <ac:picMkLst>
            <pc:docMk/>
            <pc:sldMk cId="3150161407" sldId="298"/>
            <ac:picMk id="7" creationId="{95A0EFEC-4016-F88F-1AC7-F58FEDFF7000}"/>
          </ac:picMkLst>
        </pc:picChg>
      </pc:sldChg>
      <pc:sldChg chg="addSp delSp modSp new mod">
        <pc:chgData name="Mochamad Rizki Pratama Suhernawan" userId="6f8f7e205d204afb" providerId="LiveId" clId="{44BF9954-535D-4126-B1EF-97CD369C772D}" dt="2024-01-26T06:18:01.319" v="3038" actId="22"/>
        <pc:sldMkLst>
          <pc:docMk/>
          <pc:sldMk cId="2058981996" sldId="299"/>
        </pc:sldMkLst>
        <pc:spChg chg="mod">
          <ac:chgData name="Mochamad Rizki Pratama Suhernawan" userId="6f8f7e205d204afb" providerId="LiveId" clId="{44BF9954-535D-4126-B1EF-97CD369C772D}" dt="2024-01-26T06:16:03.696" v="3035" actId="20577"/>
          <ac:spMkLst>
            <pc:docMk/>
            <pc:sldMk cId="2058981996" sldId="299"/>
            <ac:spMk id="2" creationId="{2971B434-FD7A-08CE-DE6E-DA2C7EDB85E1}"/>
          </ac:spMkLst>
        </pc:spChg>
        <pc:spChg chg="del mod">
          <ac:chgData name="Mochamad Rizki Pratama Suhernawan" userId="6f8f7e205d204afb" providerId="LiveId" clId="{44BF9954-535D-4126-B1EF-97CD369C772D}" dt="2024-01-26T06:18:01.319" v="3038" actId="22"/>
          <ac:spMkLst>
            <pc:docMk/>
            <pc:sldMk cId="2058981996" sldId="299"/>
            <ac:spMk id="3" creationId="{2A3669F1-6839-47A3-5EA2-161D252FAAE1}"/>
          </ac:spMkLst>
        </pc:spChg>
        <pc:picChg chg="add mod ord">
          <ac:chgData name="Mochamad Rizki Pratama Suhernawan" userId="6f8f7e205d204afb" providerId="LiveId" clId="{44BF9954-535D-4126-B1EF-97CD369C772D}" dt="2024-01-26T06:18:01.319" v="3038" actId="22"/>
          <ac:picMkLst>
            <pc:docMk/>
            <pc:sldMk cId="2058981996" sldId="299"/>
            <ac:picMk id="5" creationId="{77F6699D-0AC1-4FAD-0301-653C750C5050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6:18:33.824" v="3049" actId="22"/>
        <pc:sldMkLst>
          <pc:docMk/>
          <pc:sldMk cId="1464851589" sldId="300"/>
        </pc:sldMkLst>
        <pc:spChg chg="mod">
          <ac:chgData name="Mochamad Rizki Pratama Suhernawan" userId="6f8f7e205d204afb" providerId="LiveId" clId="{44BF9954-535D-4126-B1EF-97CD369C772D}" dt="2024-01-26T06:18:11.833" v="3047" actId="20577"/>
          <ac:spMkLst>
            <pc:docMk/>
            <pc:sldMk cId="1464851589" sldId="300"/>
            <ac:spMk id="2" creationId="{2971B434-FD7A-08CE-DE6E-DA2C7EDB85E1}"/>
          </ac:spMkLst>
        </pc:spChg>
        <pc:spChg chg="add del mod">
          <ac:chgData name="Mochamad Rizki Pratama Suhernawan" userId="6f8f7e205d204afb" providerId="LiveId" clId="{44BF9954-535D-4126-B1EF-97CD369C772D}" dt="2024-01-26T06:18:33.824" v="3049" actId="22"/>
          <ac:spMkLst>
            <pc:docMk/>
            <pc:sldMk cId="1464851589" sldId="300"/>
            <ac:spMk id="4" creationId="{49843DDC-B1B0-FB81-B7C3-5ABE6D69C9D0}"/>
          </ac:spMkLst>
        </pc:spChg>
        <pc:picChg chg="del">
          <ac:chgData name="Mochamad Rizki Pratama Suhernawan" userId="6f8f7e205d204afb" providerId="LiveId" clId="{44BF9954-535D-4126-B1EF-97CD369C772D}" dt="2024-01-26T06:18:32.636" v="3048" actId="478"/>
          <ac:picMkLst>
            <pc:docMk/>
            <pc:sldMk cId="1464851589" sldId="300"/>
            <ac:picMk id="5" creationId="{77F6699D-0AC1-4FAD-0301-653C750C5050}"/>
          </ac:picMkLst>
        </pc:picChg>
        <pc:picChg chg="add mod ord">
          <ac:chgData name="Mochamad Rizki Pratama Suhernawan" userId="6f8f7e205d204afb" providerId="LiveId" clId="{44BF9954-535D-4126-B1EF-97CD369C772D}" dt="2024-01-26T06:18:33.824" v="3049" actId="22"/>
          <ac:picMkLst>
            <pc:docMk/>
            <pc:sldMk cId="1464851589" sldId="300"/>
            <ac:picMk id="7" creationId="{284F9E36-2139-1381-25D7-5A87A5975EEA}"/>
          </ac:picMkLst>
        </pc:picChg>
      </pc:sldChg>
      <pc:sldChg chg="addSp delSp modSp add mod">
        <pc:chgData name="Mochamad Rizki Pratama Suhernawan" userId="6f8f7e205d204afb" providerId="LiveId" clId="{44BF9954-535D-4126-B1EF-97CD369C772D}" dt="2024-01-26T06:19:00.618" v="3055" actId="22"/>
        <pc:sldMkLst>
          <pc:docMk/>
          <pc:sldMk cId="3919012594" sldId="301"/>
        </pc:sldMkLst>
        <pc:spChg chg="add del mod">
          <ac:chgData name="Mochamad Rizki Pratama Suhernawan" userId="6f8f7e205d204afb" providerId="LiveId" clId="{44BF9954-535D-4126-B1EF-97CD369C772D}" dt="2024-01-26T06:19:00.618" v="3055" actId="22"/>
          <ac:spMkLst>
            <pc:docMk/>
            <pc:sldMk cId="3919012594" sldId="301"/>
            <ac:spMk id="4" creationId="{02B44D3F-93E3-A2E8-F99F-9BA66057430B}"/>
          </ac:spMkLst>
        </pc:spChg>
        <pc:picChg chg="add mod ord">
          <ac:chgData name="Mochamad Rizki Pratama Suhernawan" userId="6f8f7e205d204afb" providerId="LiveId" clId="{44BF9954-535D-4126-B1EF-97CD369C772D}" dt="2024-01-26T06:19:00.618" v="3055" actId="22"/>
          <ac:picMkLst>
            <pc:docMk/>
            <pc:sldMk cId="3919012594" sldId="301"/>
            <ac:picMk id="6" creationId="{8941322B-C65C-A882-33EB-BC64F44485B0}"/>
          </ac:picMkLst>
        </pc:picChg>
        <pc:picChg chg="del">
          <ac:chgData name="Mochamad Rizki Pratama Suhernawan" userId="6f8f7e205d204afb" providerId="LiveId" clId="{44BF9954-535D-4126-B1EF-97CD369C772D}" dt="2024-01-26T06:18:51.369" v="3051" actId="478"/>
          <ac:picMkLst>
            <pc:docMk/>
            <pc:sldMk cId="3919012594" sldId="301"/>
            <ac:picMk id="7" creationId="{284F9E36-2139-1381-25D7-5A87A5975EEA}"/>
          </ac:picMkLst>
        </pc:picChg>
      </pc:sldChg>
    </pc:docChg>
  </pc:docChgLst>
  <pc:docChgLst>
    <pc:chgData name="Mochamad Rizki Pratama Suhernawan" userId="6f8f7e205d204afb" providerId="LiveId" clId="{07D4E3C0-B5A5-4B6D-ADEC-7D8FCFE6D62E}"/>
    <pc:docChg chg="modSld">
      <pc:chgData name="Mochamad Rizki Pratama Suhernawan" userId="6f8f7e205d204afb" providerId="LiveId" clId="{07D4E3C0-B5A5-4B6D-ADEC-7D8FCFE6D62E}" dt="2024-01-15T17:25:47.545" v="71" actId="20577"/>
      <pc:docMkLst>
        <pc:docMk/>
      </pc:docMkLst>
      <pc:sldChg chg="modSp mod">
        <pc:chgData name="Mochamad Rizki Pratama Suhernawan" userId="6f8f7e205d204afb" providerId="LiveId" clId="{07D4E3C0-B5A5-4B6D-ADEC-7D8FCFE6D62E}" dt="2024-01-15T17:21:17.101" v="26" actId="113"/>
        <pc:sldMkLst>
          <pc:docMk/>
          <pc:sldMk cId="189203325" sldId="256"/>
        </pc:sldMkLst>
        <pc:spChg chg="mod">
          <ac:chgData name="Mochamad Rizki Pratama Suhernawan" userId="6f8f7e205d204afb" providerId="LiveId" clId="{07D4E3C0-B5A5-4B6D-ADEC-7D8FCFE6D62E}" dt="2024-01-15T17:21:17.101" v="26" actId="113"/>
          <ac:spMkLst>
            <pc:docMk/>
            <pc:sldMk cId="189203325" sldId="256"/>
            <ac:spMk id="2" creationId="{E380BA70-1782-F2EA-7A28-0685ACE4D143}"/>
          </ac:spMkLst>
        </pc:spChg>
      </pc:sldChg>
      <pc:sldChg chg="modSp mod">
        <pc:chgData name="Mochamad Rizki Pratama Suhernawan" userId="6f8f7e205d204afb" providerId="LiveId" clId="{07D4E3C0-B5A5-4B6D-ADEC-7D8FCFE6D62E}" dt="2024-01-15T17:25:47.545" v="71" actId="20577"/>
        <pc:sldMkLst>
          <pc:docMk/>
          <pc:sldMk cId="3419956495" sldId="258"/>
        </pc:sldMkLst>
        <pc:spChg chg="mod">
          <ac:chgData name="Mochamad Rizki Pratama Suhernawan" userId="6f8f7e205d204afb" providerId="LiveId" clId="{07D4E3C0-B5A5-4B6D-ADEC-7D8FCFE6D62E}" dt="2024-01-15T17:25:47.545" v="71" actId="20577"/>
          <ac:spMkLst>
            <pc:docMk/>
            <pc:sldMk cId="3419956495" sldId="258"/>
            <ac:spMk id="3" creationId="{43A730BD-837B-9C8E-6D20-72040B88EBA8}"/>
          </ac:spMkLst>
        </pc:spChg>
      </pc:sldChg>
    </pc:docChg>
  </pc:docChgLst>
  <pc:docChgLst>
    <pc:chgData name="Mochamad Rizki Pratama Suhernawan" userId="6f8f7e205d204afb" providerId="LiveId" clId="{30ECC29B-C9B9-4587-BF56-B9F80DBB6D7F}"/>
    <pc:docChg chg="addSld delSld modSld">
      <pc:chgData name="Mochamad Rizki Pratama Suhernawan" userId="6f8f7e205d204afb" providerId="LiveId" clId="{30ECC29B-C9B9-4587-BF56-B9F80DBB6D7F}" dt="2024-01-19T03:55:02.786" v="34" actId="680"/>
      <pc:docMkLst>
        <pc:docMk/>
      </pc:docMkLst>
      <pc:sldChg chg="modSp mod">
        <pc:chgData name="Mochamad Rizki Pratama Suhernawan" userId="6f8f7e205d204afb" providerId="LiveId" clId="{30ECC29B-C9B9-4587-BF56-B9F80DBB6D7F}" dt="2024-01-19T03:54:49.415" v="13" actId="20577"/>
        <pc:sldMkLst>
          <pc:docMk/>
          <pc:sldMk cId="189203325" sldId="256"/>
        </pc:sldMkLst>
        <pc:spChg chg="mod">
          <ac:chgData name="Mochamad Rizki Pratama Suhernawan" userId="6f8f7e205d204afb" providerId="LiveId" clId="{30ECC29B-C9B9-4587-BF56-B9F80DBB6D7F}" dt="2024-01-19T03:54:49.415" v="13" actId="20577"/>
          <ac:spMkLst>
            <pc:docMk/>
            <pc:sldMk cId="189203325" sldId="256"/>
            <ac:spMk id="2" creationId="{E380BA70-1782-F2EA-7A28-0685ACE4D143}"/>
          </ac:spMkLst>
        </pc:spChg>
      </pc:sldChg>
      <pc:sldChg chg="del">
        <pc:chgData name="Mochamad Rizki Pratama Suhernawan" userId="6f8f7e205d204afb" providerId="LiveId" clId="{30ECC29B-C9B9-4587-BF56-B9F80DBB6D7F}" dt="2024-01-19T03:54:53.382" v="14" actId="47"/>
        <pc:sldMkLst>
          <pc:docMk/>
          <pc:sldMk cId="861707351" sldId="257"/>
        </pc:sldMkLst>
      </pc:sldChg>
      <pc:sldChg chg="del">
        <pc:chgData name="Mochamad Rizki Pratama Suhernawan" userId="6f8f7e205d204afb" providerId="LiveId" clId="{30ECC29B-C9B9-4587-BF56-B9F80DBB6D7F}" dt="2024-01-19T03:54:53.382" v="14" actId="47"/>
        <pc:sldMkLst>
          <pc:docMk/>
          <pc:sldMk cId="3419956495" sldId="258"/>
        </pc:sldMkLst>
      </pc:sldChg>
      <pc:sldChg chg="del">
        <pc:chgData name="Mochamad Rizki Pratama Suhernawan" userId="6f8f7e205d204afb" providerId="LiveId" clId="{30ECC29B-C9B9-4587-BF56-B9F80DBB6D7F}" dt="2024-01-19T03:54:53.382" v="14" actId="47"/>
        <pc:sldMkLst>
          <pc:docMk/>
          <pc:sldMk cId="1436115539" sldId="259"/>
        </pc:sldMkLst>
      </pc:sldChg>
      <pc:sldChg chg="del">
        <pc:chgData name="Mochamad Rizki Pratama Suhernawan" userId="6f8f7e205d204afb" providerId="LiveId" clId="{30ECC29B-C9B9-4587-BF56-B9F80DBB6D7F}" dt="2024-01-19T03:54:53.382" v="14" actId="47"/>
        <pc:sldMkLst>
          <pc:docMk/>
          <pc:sldMk cId="851547182" sldId="260"/>
        </pc:sldMkLst>
      </pc:sldChg>
      <pc:sldChg chg="modSp mod">
        <pc:chgData name="Mochamad Rizki Pratama Suhernawan" userId="6f8f7e205d204afb" providerId="LiveId" clId="{30ECC29B-C9B9-4587-BF56-B9F80DBB6D7F}" dt="2024-01-19T03:55:00.484" v="33" actId="113"/>
        <pc:sldMkLst>
          <pc:docMk/>
          <pc:sldMk cId="2586190021" sldId="261"/>
        </pc:sldMkLst>
        <pc:spChg chg="mod">
          <ac:chgData name="Mochamad Rizki Pratama Suhernawan" userId="6f8f7e205d204afb" providerId="LiveId" clId="{30ECC29B-C9B9-4587-BF56-B9F80DBB6D7F}" dt="2024-01-19T03:55:00.484" v="33" actId="113"/>
          <ac:spMkLst>
            <pc:docMk/>
            <pc:sldMk cId="2586190021" sldId="261"/>
            <ac:spMk id="4" creationId="{CF1761EE-9137-B771-77A2-6A931C5BB951}"/>
          </ac:spMkLst>
        </pc:spChg>
      </pc:sldChg>
      <pc:sldChg chg="new">
        <pc:chgData name="Mochamad Rizki Pratama Suhernawan" userId="6f8f7e205d204afb" providerId="LiveId" clId="{30ECC29B-C9B9-4587-BF56-B9F80DBB6D7F}" dt="2024-01-19T03:55:02.786" v="34" actId="680"/>
        <pc:sldMkLst>
          <pc:docMk/>
          <pc:sldMk cId="2002090246" sldId="262"/>
        </pc:sldMkLst>
      </pc:sldChg>
    </pc:docChg>
  </pc:docChgLst>
  <pc:docChgLst>
    <pc:chgData name="Mochamad Rizki Pratama Suhernawan" userId="6f8f7e205d204afb" providerId="LiveId" clId="{D778899E-4872-460F-8091-97A16766A29D}"/>
    <pc:docChg chg="modSld">
      <pc:chgData name="Mochamad Rizki Pratama Suhernawan" userId="6f8f7e205d204afb" providerId="LiveId" clId="{D778899E-4872-460F-8091-97A16766A29D}" dt="2024-01-19T03:54:01.668" v="34" actId="20577"/>
      <pc:docMkLst>
        <pc:docMk/>
      </pc:docMkLst>
      <pc:sldChg chg="modSp mod">
        <pc:chgData name="Mochamad Rizki Pratama Suhernawan" userId="6f8f7e205d204afb" providerId="LiveId" clId="{D778899E-4872-460F-8091-97A16766A29D}" dt="2024-01-19T03:53:39.741" v="18" actId="20577"/>
        <pc:sldMkLst>
          <pc:docMk/>
          <pc:sldMk cId="189203325" sldId="256"/>
        </pc:sldMkLst>
        <pc:spChg chg="mod">
          <ac:chgData name="Mochamad Rizki Pratama Suhernawan" userId="6f8f7e205d204afb" providerId="LiveId" clId="{D778899E-4872-460F-8091-97A16766A29D}" dt="2024-01-19T03:53:39.741" v="18" actId="20577"/>
          <ac:spMkLst>
            <pc:docMk/>
            <pc:sldMk cId="189203325" sldId="256"/>
            <ac:spMk id="2" creationId="{E380BA70-1782-F2EA-7A28-0685ACE4D143}"/>
          </ac:spMkLst>
        </pc:spChg>
      </pc:sldChg>
      <pc:sldChg chg="modSp mod">
        <pc:chgData name="Mochamad Rizki Pratama Suhernawan" userId="6f8f7e205d204afb" providerId="LiveId" clId="{D778899E-4872-460F-8091-97A16766A29D}" dt="2024-01-19T03:54:01.668" v="34" actId="20577"/>
        <pc:sldMkLst>
          <pc:docMk/>
          <pc:sldMk cId="3419956495" sldId="258"/>
        </pc:sldMkLst>
        <pc:spChg chg="mod">
          <ac:chgData name="Mochamad Rizki Pratama Suhernawan" userId="6f8f7e205d204afb" providerId="LiveId" clId="{D778899E-4872-460F-8091-97A16766A29D}" dt="2024-01-19T03:54:01.668" v="34" actId="20577"/>
          <ac:spMkLst>
            <pc:docMk/>
            <pc:sldMk cId="3419956495" sldId="258"/>
            <ac:spMk id="3" creationId="{43A730BD-837B-9C8E-6D20-72040B88EBA8}"/>
          </ac:spMkLst>
        </pc:spChg>
      </pc:sldChg>
    </pc:docChg>
  </pc:docChgLst>
  <pc:docChgLst>
    <pc:chgData name="Mochamad Rizki Pratama Suhernawan" userId="6f8f7e205d204afb" providerId="LiveId" clId="{7435F6EE-9F46-455E-B8EA-E096B7ADD668}"/>
    <pc:docChg chg="modSld">
      <pc:chgData name="Mochamad Rizki Pratama Suhernawan" userId="6f8f7e205d204afb" providerId="LiveId" clId="{7435F6EE-9F46-455E-B8EA-E096B7ADD668}" dt="2023-10-11T12:58:39.650" v="47" actId="20577"/>
      <pc:docMkLst>
        <pc:docMk/>
      </pc:docMkLst>
      <pc:sldChg chg="modSp mod">
        <pc:chgData name="Mochamad Rizki Pratama Suhernawan" userId="6f8f7e205d204afb" providerId="LiveId" clId="{7435F6EE-9F46-455E-B8EA-E096B7ADD668}" dt="2023-10-11T09:20:05.872" v="42" actId="20577"/>
        <pc:sldMkLst>
          <pc:docMk/>
          <pc:sldMk cId="189203325" sldId="256"/>
        </pc:sldMkLst>
        <pc:spChg chg="mod">
          <ac:chgData name="Mochamad Rizki Pratama Suhernawan" userId="6f8f7e205d204afb" providerId="LiveId" clId="{7435F6EE-9F46-455E-B8EA-E096B7ADD668}" dt="2023-10-11T09:20:05.872" v="42" actId="20577"/>
          <ac:spMkLst>
            <pc:docMk/>
            <pc:sldMk cId="189203325" sldId="256"/>
            <ac:spMk id="2" creationId="{E380BA70-1782-F2EA-7A28-0685ACE4D143}"/>
          </ac:spMkLst>
        </pc:spChg>
      </pc:sldChg>
      <pc:sldChg chg="modSp mod">
        <pc:chgData name="Mochamad Rizki Pratama Suhernawan" userId="6f8f7e205d204afb" providerId="LiveId" clId="{7435F6EE-9F46-455E-B8EA-E096B7ADD668}" dt="2023-10-11T12:58:39.650" v="47" actId="20577"/>
        <pc:sldMkLst>
          <pc:docMk/>
          <pc:sldMk cId="3419956495" sldId="258"/>
        </pc:sldMkLst>
        <pc:spChg chg="mod">
          <ac:chgData name="Mochamad Rizki Pratama Suhernawan" userId="6f8f7e205d204afb" providerId="LiveId" clId="{7435F6EE-9F46-455E-B8EA-E096B7ADD668}" dt="2023-10-11T12:58:39.650" v="47" actId="20577"/>
          <ac:spMkLst>
            <pc:docMk/>
            <pc:sldMk cId="3419956495" sldId="258"/>
            <ac:spMk id="3" creationId="{43A730BD-837B-9C8E-6D20-72040B88EB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F1E4C-D4DA-496F-9677-8E8B26BC919F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B92B1-23E5-4455-A200-D259E7586C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98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Mungkin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Anda </a:t>
            </a:r>
            <a:r>
              <a:rPr lang="en-ID" dirty="0" err="1"/>
              <a:t>bertanya-tanya</a:t>
            </a:r>
            <a:r>
              <a:rPr lang="en-ID" dirty="0"/>
              <a:t>, </a:t>
            </a: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? </a:t>
            </a:r>
            <a:r>
              <a:rPr lang="en-ID" dirty="0" err="1"/>
              <a:t>Itulah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di JavaScript. </a:t>
            </a:r>
            <a:r>
              <a:rPr lang="en-ID" dirty="0" err="1"/>
              <a:t>Fungsi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bukanlah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, </a:t>
            </a:r>
            <a:r>
              <a:rPr lang="en-ID" dirty="0" err="1"/>
              <a:t>melainkan</a:t>
            </a:r>
            <a:r>
              <a:rPr lang="en-ID" dirty="0"/>
              <a:t> constructor function.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Anda </a:t>
            </a:r>
            <a:r>
              <a:rPr lang="en-ID" dirty="0" err="1"/>
              <a:t>perhatikan</a:t>
            </a:r>
            <a:r>
              <a:rPr lang="en-ID" dirty="0"/>
              <a:t>.</a:t>
            </a:r>
          </a:p>
          <a:p>
            <a:endParaRPr lang="en-ID" dirty="0"/>
          </a:p>
          <a:p>
            <a:pPr marL="228600" indent="-228600">
              <a:buFont typeface="+mj-lt"/>
              <a:buAutoNum type="arabicPeriod"/>
            </a:pPr>
            <a:r>
              <a:rPr lang="en-ID" dirty="0" err="1"/>
              <a:t>Penamaan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yang </a:t>
            </a:r>
            <a:r>
              <a:rPr lang="en-ID" dirty="0" err="1"/>
              <a:t>merupakan</a:t>
            </a:r>
            <a:r>
              <a:rPr lang="en-ID" dirty="0"/>
              <a:t> constructor function,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konvensi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ditulis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kapital</a:t>
            </a:r>
            <a:r>
              <a:rPr lang="en-ID" dirty="0"/>
              <a:t>. </a:t>
            </a:r>
            <a:r>
              <a:rPr lang="en-ID" dirty="0" err="1"/>
              <a:t>Itulah</a:t>
            </a:r>
            <a:r>
              <a:rPr lang="en-ID" dirty="0"/>
              <a:t> </a:t>
            </a:r>
            <a:r>
              <a:rPr lang="en-ID" dirty="0" err="1"/>
              <a:t>alasan</a:t>
            </a:r>
            <a:r>
              <a:rPr lang="en-ID" dirty="0"/>
              <a:t> kami </a:t>
            </a:r>
            <a:r>
              <a:rPr lang="en-ID" dirty="0" err="1"/>
              <a:t>memberi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Car, </a:t>
            </a:r>
            <a:r>
              <a:rPr lang="en-ID" dirty="0" err="1"/>
              <a:t>bukan</a:t>
            </a:r>
            <a:r>
              <a:rPr lang="en-ID" dirty="0"/>
              <a:t> car.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Anda </a:t>
            </a:r>
            <a:r>
              <a:rPr lang="en-ID" dirty="0" err="1"/>
              <a:t>ikuti</a:t>
            </a:r>
            <a:r>
              <a:rPr lang="en-ID" dirty="0"/>
              <a:t> </a:t>
            </a:r>
            <a:r>
              <a:rPr lang="en-ID" dirty="0" err="1"/>
              <a:t>guna</a:t>
            </a:r>
            <a:r>
              <a:rPr lang="en-ID" dirty="0"/>
              <a:t> </a:t>
            </a:r>
            <a:r>
              <a:rPr lang="en-ID" dirty="0" err="1"/>
              <a:t>membedakan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constructor function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penggunaannya</a:t>
            </a:r>
            <a:r>
              <a:rPr lang="en-ID" dirty="0"/>
              <a:t> </a:t>
            </a:r>
            <a:r>
              <a:rPr lang="en-ID" dirty="0" err="1"/>
              <a:t>berbeda</a:t>
            </a:r>
            <a:r>
              <a:rPr lang="en-ID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ID" dirty="0"/>
              <a:t>Constructor function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memanfaatkan</a:t>
            </a:r>
            <a:r>
              <a:rPr lang="en-ID" dirty="0"/>
              <a:t> </a:t>
            </a:r>
            <a:r>
              <a:rPr lang="en-ID" dirty="0" err="1"/>
              <a:t>keywordthis</a:t>
            </a:r>
            <a:r>
              <a:rPr lang="en-ID" dirty="0"/>
              <a:t> yang </a:t>
            </a:r>
            <a:r>
              <a:rPr lang="en-ID" dirty="0" err="1"/>
              <a:t>bernilai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(instance) </a:t>
            </a:r>
            <a:r>
              <a:rPr lang="en-ID" dirty="0" err="1"/>
              <a:t>dirinya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. </a:t>
            </a:r>
            <a:r>
              <a:rPr lang="en-ID" dirty="0" err="1"/>
              <a:t>Keywordthis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dimanfaatkan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mengakses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method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 </a:t>
            </a:r>
            <a:r>
              <a:rPr lang="en-ID" dirty="0" err="1"/>
              <a:t>Contoh</a:t>
            </a:r>
            <a:r>
              <a:rPr lang="en-ID" dirty="0"/>
              <a:t>, kami </a:t>
            </a:r>
            <a:r>
              <a:rPr lang="en-ID" dirty="0" err="1"/>
              <a:t>menggunakan</a:t>
            </a:r>
            <a:r>
              <a:rPr lang="en-ID" dirty="0"/>
              <a:t> keyword this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menetapkan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brand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argumen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di </a:t>
            </a:r>
            <a:r>
              <a:rPr lang="en-ID" dirty="0" err="1"/>
              <a:t>dalam</a:t>
            </a:r>
            <a:r>
              <a:rPr lang="en-ID" dirty="0"/>
              <a:t> method drive, kami juga </a:t>
            </a:r>
            <a:r>
              <a:rPr lang="en-ID" dirty="0" err="1"/>
              <a:t>menggunakan</a:t>
            </a:r>
            <a:r>
              <a:rPr lang="en-ID" dirty="0"/>
              <a:t> this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properti</a:t>
            </a:r>
            <a:r>
              <a:rPr lang="en-ID" dirty="0"/>
              <a:t> brand dan </a:t>
            </a:r>
            <a:r>
              <a:rPr lang="en-ID" dirty="0" err="1"/>
              <a:t>color</a:t>
            </a:r>
            <a:r>
              <a:rPr lang="en-ID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ID" dirty="0"/>
              <a:t>Constructor function </a:t>
            </a:r>
            <a:r>
              <a:rPr lang="en-ID" dirty="0" err="1"/>
              <a:t>memiliki</a:t>
            </a:r>
            <a:r>
              <a:rPr lang="en-ID" dirty="0"/>
              <a:t> internal property </a:t>
            </a:r>
            <a:r>
              <a:rPr lang="en-ID" dirty="0" err="1"/>
              <a:t>bernama</a:t>
            </a:r>
            <a:r>
              <a:rPr lang="en-ID" dirty="0"/>
              <a:t> prototype. </a:t>
            </a:r>
            <a:r>
              <a:rPr lang="en-ID" dirty="0" err="1"/>
              <a:t>Properti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mendefinisikan</a:t>
            </a:r>
            <a:r>
              <a:rPr lang="en-ID" dirty="0"/>
              <a:t> method-method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dimiliki</a:t>
            </a:r>
            <a:r>
              <a:rPr lang="en-ID" dirty="0"/>
              <a:t> oleh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dibuat</a:t>
            </a:r>
            <a:r>
              <a:rPr lang="en-ID" dirty="0"/>
              <a:t>. </a:t>
            </a:r>
            <a:r>
              <a:rPr lang="en-ID" dirty="0" err="1"/>
              <a:t>Alasan</a:t>
            </a:r>
            <a:r>
              <a:rPr lang="en-ID" dirty="0"/>
              <a:t> method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didefinisikan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prototype agar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diwarisi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pewarisan</a:t>
            </a:r>
            <a:r>
              <a:rPr lang="en-ID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ID" dirty="0" err="1"/>
              <a:t>Terakhir</a:t>
            </a:r>
            <a:r>
              <a:rPr lang="en-ID" dirty="0"/>
              <a:t>, agar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mengembalikan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, Anda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memanggilnya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keyword new. </a:t>
            </a:r>
            <a:r>
              <a:rPr lang="en-ID" dirty="0" err="1"/>
              <a:t>Contoh</a:t>
            </a:r>
            <a:r>
              <a:rPr lang="en-ID" dirty="0"/>
              <a:t>, pada </a:t>
            </a:r>
            <a:r>
              <a:rPr lang="en-ID" dirty="0" err="1"/>
              <a:t>kode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, </a:t>
            </a:r>
            <a:r>
              <a:rPr lang="en-ID" dirty="0" err="1"/>
              <a:t>perhatikan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kami </a:t>
            </a:r>
            <a:r>
              <a:rPr lang="en-ID" dirty="0" err="1"/>
              <a:t>memanggil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Car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car1, car2, dan car3.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B92B1-23E5-4455-A200-D259E7586CB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155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C2180-5BC4-1906-6A22-4F00EB13B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875D1-0486-98DB-B03B-475425F3C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E6AA-460E-4FEA-DE8D-9AF4DA1D8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FB1E8-F105-2013-81E9-4659FA24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3D6-2A5D-4231-6D7D-436CC9C7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305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7AAE-2B2B-C628-012B-84A9749E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90C6C-4124-4318-C108-992ADD310F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DF38E-96EB-D0FE-6EC4-40214E44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4BCB4-8D21-7CF1-5B6F-9DED5F00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FCA5-2BFE-C364-51C6-37FBF96A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391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B9754-A0CE-16A3-A900-93304A8FB0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7685E-B498-0BDA-55E9-004E12FE1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C1382-4E0E-6885-2ED9-B115B7E6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C21FB-C72D-9807-69DB-1C75F0830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9A085-404E-97AD-64AA-F87F8D98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4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B432-A4E7-2EF9-6800-3620BC4B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1894D-0D41-E264-D839-DB01C76EF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1F6B8-6ECD-F897-16E6-6B69F8DD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CA2DF-F2D8-1CCE-5729-AEA9B8BD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D712B-2192-21AB-AC88-52D67C76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381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F7CA-02A2-4070-2F61-546318E7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00AA8-93A6-7701-E579-8BF3A235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3463C-93B5-F292-5F4E-A2CAAE24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12CA0-D71F-AC36-1D92-F679D50F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3179-21B6-4F95-9743-FA45A227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798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D861-E001-7E0E-6AFC-24B468D8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BB386-22AE-B800-9468-FC444AB71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E0335-C38D-55BE-3872-2ACE6EDE6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E863-8632-0268-DB97-A2CD4DAAA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2231A-6F4D-D85D-0377-EEA9F214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9455-8E11-2319-3D8E-F9F4F49A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551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A27C-A5E7-5954-6F7E-69349208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9801A-B7B7-59EB-9D5C-F9A4C68BD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ABCBA-9C18-0DFF-9F3B-A11F4F9D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CF421-FE62-1B1B-759E-D3424DD67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94D4F-3C5C-5BB2-D936-42C93E331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E13E4-2A27-5F99-0D57-088808DA3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FE4AA-D6F8-94E4-CD72-77682AADA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541B8-D2F4-A6D6-D5B5-77EC0541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049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DA3D-456B-B9AA-CF76-D06AF230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49D67-1BC4-6EB8-F0FD-5D8C9DB7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F8674-8636-966F-14E3-A29CE794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A3903-E5C4-BF19-12D8-DB016B05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472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A2336-3617-3AB5-ADB3-162CD23E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D4EA77-1CED-28DF-BCEB-E4A72EB0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95F22-7790-362C-4BBC-C16210B6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047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07E9-A9DD-FBFA-DC35-B8BB585D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F2C8-B4A9-C4BF-491A-BE420EE96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1EA02-EC9A-2A27-AC51-E8AAAEDA3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6C178-C8C3-96A0-DE1E-CB9881B9A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43E34-C2CC-2B4E-0A71-4C48E4DF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CE34E-3EA1-FD27-B77C-2B38873E0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971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836C-0E11-2561-D0F6-47650C2C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B5A9F-C43F-07CA-28E0-69C11BAE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7CF11-100B-343E-0A28-4E79C1BCC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BB229-E855-93D3-B6E5-EADD39C7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D6645-7944-32CB-BC42-C47D03C8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2746B-9D18-8C4C-74C1-6A110BFB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11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0A573-ACBB-6189-7681-D0BF11A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CB448-03C3-589B-B5D9-E99CBD2DC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5E5F9-63A7-7A9F-AAF1-A6D3FE1A2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878F-B2DB-422F-9F0A-8C0CEA4E28A5}" type="datetimeFigureOut">
              <a:rPr lang="en-ID" smtClean="0"/>
              <a:t>01/02/2024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70E48-33B7-1A7E-2A9C-323C9985B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95D9D-52D7-4A2C-B183-108F8DD1C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6D913-A4B2-4129-9E4F-B948C308A8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61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BA70-1782-F2EA-7A28-0685ACE4D1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/>
              <a:t>Cloud Computing</a:t>
            </a:r>
            <a:br>
              <a:rPr lang="en-US" dirty="0"/>
            </a:br>
            <a:r>
              <a:rPr lang="en-US" b="1" dirty="0"/>
              <a:t>Chapter 2: Fundamental </a:t>
            </a:r>
            <a:r>
              <a:rPr lang="en-US" b="1" dirty="0" err="1"/>
              <a:t>Javascript</a:t>
            </a:r>
            <a:r>
              <a:rPr lang="en-US" b="1" dirty="0"/>
              <a:t> (2)</a:t>
            </a:r>
            <a:endParaRPr lang="en-ID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FDC2B-F577-BD22-49E8-C60C3BA62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Rizki Pratama S., S. </a:t>
            </a:r>
            <a:r>
              <a:rPr lang="en-US" dirty="0" err="1"/>
              <a:t>Kom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920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627FB7-4D08-4DDF-73CF-F35D1B12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Variable Scope</a:t>
            </a:r>
            <a:endParaRPr lang="en-ID" sz="40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2DFF0-E5E7-00F0-93BC-B1DE3AEE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ID" sz="1600" dirty="0"/>
              <a:t>Ada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keadaan</a:t>
            </a:r>
            <a:r>
              <a:rPr lang="en-ID" sz="1600" dirty="0"/>
              <a:t> di mana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di </a:t>
            </a:r>
            <a:r>
              <a:rPr lang="en-ID" sz="1600" dirty="0" err="1"/>
              <a:t>seluruh</a:t>
            </a:r>
            <a:r>
              <a:rPr lang="en-ID" sz="1600" dirty="0"/>
              <a:t> script yang </a:t>
            </a:r>
            <a:r>
              <a:rPr lang="en-ID" sz="1600" dirty="0" err="1"/>
              <a:t>kita</a:t>
            </a:r>
            <a:r>
              <a:rPr lang="en-ID" sz="1600" dirty="0"/>
              <a:t> buat. </a:t>
            </a:r>
            <a:r>
              <a:rPr lang="en-ID" sz="1600" dirty="0" err="1"/>
              <a:t>Tetapi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juga </a:t>
            </a:r>
            <a:r>
              <a:rPr lang="en-ID" sz="1600" dirty="0" err="1"/>
              <a:t>keadaan</a:t>
            </a:r>
            <a:r>
              <a:rPr lang="en-ID" sz="1600" dirty="0"/>
              <a:t> di mana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pada </a:t>
            </a:r>
            <a:r>
              <a:rPr lang="en-ID" sz="1600" dirty="0" err="1"/>
              <a:t>cakupan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dan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turunannya</a:t>
            </a:r>
            <a:r>
              <a:rPr lang="en-ID" sz="1600" dirty="0"/>
              <a:t> </a:t>
            </a:r>
            <a:r>
              <a:rPr lang="en-ID" sz="1600" dirty="0" err="1"/>
              <a:t>saja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Variabel</a:t>
            </a:r>
            <a:r>
              <a:rPr lang="en-ID" sz="1600" dirty="0"/>
              <a:t>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seluruh</a:t>
            </a:r>
            <a:r>
              <a:rPr lang="en-ID" sz="1600" dirty="0"/>
              <a:t> script </a:t>
            </a:r>
            <a:r>
              <a:rPr lang="en-ID" sz="1600" dirty="0" err="1"/>
              <a:t>disebut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“globally scoped”, </a:t>
            </a:r>
            <a:r>
              <a:rPr lang="en-ID" sz="1600" dirty="0" err="1"/>
              <a:t>sementara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yang 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</a:t>
            </a:r>
            <a:r>
              <a:rPr lang="en-ID" sz="1600" dirty="0" err="1"/>
              <a:t>hanya</a:t>
            </a:r>
            <a:r>
              <a:rPr lang="en-ID" sz="1600" dirty="0"/>
              <a:t> pada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tertentu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“locally scoped”.</a:t>
            </a:r>
          </a:p>
          <a:p>
            <a:r>
              <a:rPr lang="en-ID" sz="1600" dirty="0" err="1"/>
              <a:t>Berikut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contoh</a:t>
            </a:r>
            <a:r>
              <a:rPr lang="en-ID" sz="1600" dirty="0"/>
              <a:t> scoping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6A906E-8D5D-77DB-F671-AF1D463A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75" y="2905351"/>
            <a:ext cx="8575249" cy="37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193EA-C3EA-0BA8-28E2-F18B0BDF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148" y="1825625"/>
            <a:ext cx="4433740" cy="4822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3DBA6-DBCB-FCC8-7EDC-89E652EB9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JavaScript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mendeklarasikan</a:t>
            </a:r>
            <a:r>
              <a:rPr lang="en-ID" sz="1600" dirty="0"/>
              <a:t> </a:t>
            </a:r>
            <a:r>
              <a:rPr lang="en-ID" sz="1600" dirty="0" err="1"/>
              <a:t>suatu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menjadi</a:t>
            </a:r>
            <a:r>
              <a:rPr lang="en-ID" sz="1600" dirty="0"/>
              <a:t> private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bahasa</a:t>
            </a:r>
            <a:r>
              <a:rPr lang="en-ID" sz="1600" dirty="0"/>
              <a:t> Java. </a:t>
            </a:r>
            <a:r>
              <a:rPr lang="en-ID" sz="1600" dirty="0" err="1"/>
              <a:t>Sehingga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mana pun.</a:t>
            </a:r>
          </a:p>
          <a:p>
            <a:r>
              <a:rPr lang="en-ID" sz="1600" dirty="0"/>
              <a:t>Lexical scope </a:t>
            </a:r>
            <a:r>
              <a:rPr lang="en-ID" sz="1600" dirty="0" err="1"/>
              <a:t>berarti</a:t>
            </a:r>
            <a:r>
              <a:rPr lang="en-ID" sz="1600" dirty="0"/>
              <a:t> pada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br>
              <a:rPr lang="en-ID" sz="1600" dirty="0"/>
            </a:br>
            <a:r>
              <a:rPr lang="en-ID" sz="1600" dirty="0" err="1"/>
              <a:t>bersarang</a:t>
            </a:r>
            <a:r>
              <a:rPr lang="en-ID" sz="1600" dirty="0"/>
              <a:t>, </a:t>
            </a:r>
            <a:r>
              <a:rPr lang="en-ID" sz="1600" dirty="0" err="1"/>
              <a:t>fungsi</a:t>
            </a:r>
            <a:r>
              <a:rPr lang="en-ID" sz="1600" dirty="0"/>
              <a:t> yang </a:t>
            </a:r>
            <a:r>
              <a:rPr lang="en-ID" sz="1600" dirty="0" err="1"/>
              <a:t>berada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br>
              <a:rPr lang="en-ID" sz="1600" dirty="0"/>
            </a:b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di </a:t>
            </a:r>
            <a:r>
              <a:rPr lang="en-ID" sz="1600" dirty="0" err="1"/>
              <a:t>lingkup</a:t>
            </a:r>
            <a:r>
              <a:rPr lang="en-ID" sz="1600" dirty="0"/>
              <a:t> </a:t>
            </a:r>
            <a:br>
              <a:rPr lang="en-ID" sz="1600" dirty="0"/>
            </a:br>
            <a:r>
              <a:rPr lang="en-ID" sz="1600" dirty="0" err="1"/>
              <a:t>induknya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init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lokal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name</a:t>
            </a:r>
            <a:r>
              <a:rPr lang="en-ID" sz="1600" dirty="0"/>
              <a:t> dan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br>
              <a:rPr lang="en-ID" sz="1600" dirty="0"/>
            </a:br>
            <a:r>
              <a:rPr lang="en-ID" sz="1600" dirty="0">
                <a:solidFill>
                  <a:srgbClr val="FF0000"/>
                </a:solidFill>
              </a:rPr>
              <a:t>greet()</a:t>
            </a:r>
            <a:r>
              <a:rPr lang="en-ID" sz="1600" dirty="0"/>
              <a:t>.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greet() </a:t>
            </a:r>
            <a:r>
              <a:rPr lang="en-ID" sz="1600" dirty="0" err="1"/>
              <a:t>adalah</a:t>
            </a:r>
            <a:r>
              <a:rPr lang="en-ID" sz="1600" dirty="0"/>
              <a:t> inner function yang </a:t>
            </a:r>
            <a:br>
              <a:rPr lang="en-ID" sz="1600" dirty="0"/>
            </a:br>
            <a:r>
              <a:rPr lang="en-ID" sz="1600" dirty="0" err="1"/>
              <a:t>didefinisikan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init</a:t>
            </a:r>
            <a:r>
              <a:rPr lang="en-ID" sz="1600" dirty="0"/>
              <a:t>() dan 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br>
              <a:rPr lang="en-ID" sz="1600" dirty="0"/>
            </a:b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init</a:t>
            </a:r>
            <a:r>
              <a:rPr lang="en-ID" sz="1600" dirty="0"/>
              <a:t>(). </a:t>
            </a:r>
            <a:r>
              <a:rPr lang="en-ID" sz="1600" dirty="0" err="1"/>
              <a:t>Perhatikan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greet()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br>
              <a:rPr lang="en-ID" sz="1600" dirty="0"/>
            </a:b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 err="1"/>
              <a:t>lokal</a:t>
            </a:r>
            <a:r>
              <a:rPr lang="en-ID" sz="1600" dirty="0"/>
              <a:t>. </a:t>
            </a:r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karena</a:t>
            </a:r>
            <a:r>
              <a:rPr lang="en-ID" sz="1600" dirty="0"/>
              <a:t> inner function </a:t>
            </a:r>
            <a:br>
              <a:rPr lang="en-ID" sz="1600" dirty="0"/>
            </a:b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di parent function-</a:t>
            </a:r>
            <a:r>
              <a:rPr lang="en-ID" sz="1600" dirty="0" err="1"/>
              <a:t>nya</a:t>
            </a:r>
            <a:r>
              <a:rPr lang="en-ID" sz="1600" dirty="0"/>
              <a:t>, </a:t>
            </a:r>
            <a:br>
              <a:rPr lang="en-ID" sz="1600" dirty="0"/>
            </a:br>
            <a:r>
              <a:rPr lang="en-ID" sz="1600" dirty="0" err="1"/>
              <a:t>sehingga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greet()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mengakses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name</a:t>
            </a:r>
            <a:r>
              <a:rPr lang="en-ID" sz="1600" dirty="0"/>
              <a:t>. </a:t>
            </a:r>
            <a:br>
              <a:rPr lang="en-ID" sz="1600" dirty="0"/>
            </a:br>
            <a:r>
              <a:rPr lang="en-ID" sz="1600" dirty="0" err="1"/>
              <a:t>Itulah</a:t>
            </a:r>
            <a:r>
              <a:rPr lang="en-ID" sz="1600" dirty="0"/>
              <a:t> yang </a:t>
            </a:r>
            <a:r>
              <a:rPr lang="en-ID" sz="1600" dirty="0" err="1"/>
              <a:t>dimaksud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lexical scope.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687C-1FE9-F5E6-0197-E0A6420F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Closure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40056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879C0A-5B7D-0B23-16B1-6EE5C94C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</p:spPr>
        <p:txBody>
          <a:bodyPr/>
          <a:lstStyle/>
          <a:p>
            <a:r>
              <a:rPr lang="en-US" dirty="0"/>
              <a:t>Object Oriented Programming (OOP)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F2E06-93B1-A911-363B-C4FE9D52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45992"/>
            <a:ext cx="10515600" cy="2535745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Pengertian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paradigma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Object-Oriented Programming.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function dan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sintaks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 di JavaScript.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Properti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Method di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Pewarisan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Constructor dan method overriding.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composition.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Built-in class.</a:t>
            </a:r>
          </a:p>
        </p:txBody>
      </p:sp>
    </p:spTree>
    <p:extLst>
      <p:ext uri="{BB962C8B-B14F-4D97-AF65-F5344CB8AC3E}">
        <p14:creationId xmlns:p14="http://schemas.microsoft.com/office/powerpoint/2010/main" val="401482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3D3FC0-5C38-3C67-5797-427167F2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Paradigma</a:t>
            </a:r>
            <a:r>
              <a:rPr lang="en-US" sz="4000" b="1" dirty="0"/>
              <a:t> OOP</a:t>
            </a:r>
            <a:endParaRPr lang="en-ID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967BC3-BBD9-7855-A506-27D7B4EBE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/>
              <a:t>Di OOP,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entitas</a:t>
            </a:r>
            <a:r>
              <a:rPr lang="en-ID" sz="1600" dirty="0"/>
              <a:t> yang </a:t>
            </a:r>
            <a:r>
              <a:rPr lang="en-ID" sz="1600" dirty="0" err="1"/>
              <a:t>terdiri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dua </a:t>
            </a:r>
            <a:r>
              <a:rPr lang="en-ID" sz="1600" dirty="0" err="1"/>
              <a:t>hal</a:t>
            </a:r>
            <a:r>
              <a:rPr lang="en-ID" sz="1600" dirty="0"/>
              <a:t>, </a:t>
            </a:r>
            <a:r>
              <a:rPr lang="en-ID" sz="1600" dirty="0" err="1"/>
              <a:t>yakni</a:t>
            </a:r>
            <a:r>
              <a:rPr lang="en-ID" sz="1600" dirty="0"/>
              <a:t> properties dan methods.</a:t>
            </a:r>
          </a:p>
          <a:p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yang </a:t>
            </a:r>
            <a:r>
              <a:rPr lang="en-ID" sz="1600" dirty="0" err="1"/>
              <a:t>menyimpan</a:t>
            </a:r>
            <a:r>
              <a:rPr lang="en-ID" sz="1600" dirty="0"/>
              <a:t> </a:t>
            </a:r>
            <a:r>
              <a:rPr lang="en-ID" sz="1600" dirty="0" err="1"/>
              <a:t>informasi</a:t>
            </a:r>
            <a:r>
              <a:rPr lang="en-ID" sz="1600" dirty="0"/>
              <a:t> </a:t>
            </a:r>
            <a:r>
              <a:rPr lang="en-ID" sz="1600" dirty="0" err="1"/>
              <a:t>tentang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.</a:t>
            </a:r>
          </a:p>
          <a:p>
            <a:r>
              <a:rPr lang="en-ID" sz="1600" dirty="0"/>
              <a:t>Method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yang </a:t>
            </a:r>
            <a:r>
              <a:rPr lang="en-ID" sz="1600" dirty="0" err="1"/>
              <a:t>menggambarkan</a:t>
            </a:r>
            <a:r>
              <a:rPr lang="en-ID" sz="1600" dirty="0"/>
              <a:t> </a:t>
            </a:r>
            <a:r>
              <a:rPr lang="en-ID" sz="1600" dirty="0" err="1"/>
              <a:t>aksi</a:t>
            </a:r>
            <a:r>
              <a:rPr lang="en-ID" sz="1600" dirty="0"/>
              <a:t>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oleh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42A4C5-11B2-EA26-0BFC-4C32C41B7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58138"/>
              </p:ext>
            </p:extLst>
          </p:nvPr>
        </p:nvGraphicFramePr>
        <p:xfrm>
          <a:off x="2032000" y="3183068"/>
          <a:ext cx="8128000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20972610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1276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ID" dirty="0">
                          <a:effectLst/>
                        </a:rPr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 dirty="0">
                          <a:effectLst/>
                        </a:rPr>
                        <a:t>Mobil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148368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fontAlgn="t"/>
                      <a:r>
                        <a:rPr lang="en-ID">
                          <a:effectLst/>
                        </a:rPr>
                        <a:t>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Merek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0813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Warna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506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Kecepatan maksimal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4815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Nomor rangka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15338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fontAlgn="t"/>
                      <a:r>
                        <a:rPr lang="en-ID">
                          <a:effectLst/>
                        </a:rPr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Maju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3930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>
                          <a:effectLst/>
                        </a:rPr>
                        <a:t>Mundur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5710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D" dirty="0" err="1">
                          <a:effectLst/>
                        </a:rPr>
                        <a:t>Belok</a:t>
                      </a:r>
                      <a:endParaRPr lang="en-ID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120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35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9B34E0-2DBF-8D69-0B72-EF2DA2E70A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378" y="1189131"/>
            <a:ext cx="793524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265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FE2-240E-143F-CD14-4189C283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Constructur</a:t>
            </a:r>
            <a:r>
              <a:rPr lang="en-US" sz="4000" b="1" dirty="0"/>
              <a:t> Function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E67AA-02B2-707C-C2D7-B7D93E73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JavaScript </a:t>
            </a:r>
            <a:r>
              <a:rPr lang="en-ID" sz="1600" dirty="0" err="1"/>
              <a:t>sendiri</a:t>
            </a:r>
            <a:r>
              <a:rPr lang="en-ID" sz="1600" dirty="0"/>
              <a:t> </a:t>
            </a:r>
            <a:r>
              <a:rPr lang="en-ID" sz="1600" dirty="0" err="1"/>
              <a:t>bukanlah</a:t>
            </a:r>
            <a:r>
              <a:rPr lang="en-ID" sz="1600" dirty="0"/>
              <a:t> </a:t>
            </a:r>
            <a:r>
              <a:rPr lang="en-ID" sz="1600" dirty="0" err="1"/>
              <a:t>bahasa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 </a:t>
            </a:r>
            <a:r>
              <a:rPr lang="en-ID" sz="1600" dirty="0" err="1"/>
              <a:t>berbasis</a:t>
            </a:r>
            <a:r>
              <a:rPr lang="en-ID" sz="1600" dirty="0"/>
              <a:t> class </a:t>
            </a:r>
            <a:r>
              <a:rPr lang="en-ID" sz="1600" dirty="0" err="1"/>
              <a:t>karena</a:t>
            </a:r>
            <a:r>
              <a:rPr lang="en-ID" sz="1600" dirty="0"/>
              <a:t> </a:t>
            </a:r>
            <a:r>
              <a:rPr lang="en-ID" sz="1600" dirty="0" err="1"/>
              <a:t>sebelum</a:t>
            </a:r>
            <a:r>
              <a:rPr lang="en-ID" sz="1600" dirty="0"/>
              <a:t> </a:t>
            </a:r>
            <a:r>
              <a:rPr lang="en-ID" sz="1600" dirty="0" err="1"/>
              <a:t>hadirnya</a:t>
            </a:r>
            <a:r>
              <a:rPr lang="en-ID" sz="1600" dirty="0"/>
              <a:t> </a:t>
            </a:r>
            <a:r>
              <a:rPr lang="en-ID" sz="1600" dirty="0" err="1"/>
              <a:t>sintaks</a:t>
            </a:r>
            <a:r>
              <a:rPr lang="en-ID" sz="1600" dirty="0"/>
              <a:t> ES6, JavaScript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mengenal</a:t>
            </a:r>
            <a:r>
              <a:rPr lang="en-ID" sz="1600" dirty="0"/>
              <a:t> class. </a:t>
            </a:r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walaupun</a:t>
            </a:r>
            <a:r>
              <a:rPr lang="en-ID" sz="1600" dirty="0"/>
              <a:t> </a:t>
            </a:r>
            <a:r>
              <a:rPr lang="en-ID" sz="1600" dirty="0" err="1"/>
              <a:t>demikian</a:t>
            </a:r>
            <a:r>
              <a:rPr lang="en-ID" sz="1600" dirty="0"/>
              <a:t>, </a:t>
            </a:r>
            <a:r>
              <a:rPr lang="en-ID" sz="1600" dirty="0" err="1"/>
              <a:t>konsep-konsep</a:t>
            </a:r>
            <a:r>
              <a:rPr lang="en-ID" sz="1600" dirty="0"/>
              <a:t> yang </a:t>
            </a:r>
            <a:r>
              <a:rPr lang="en-ID" sz="1600" dirty="0" err="1"/>
              <a:t>ada</a:t>
            </a:r>
            <a:r>
              <a:rPr lang="en-ID" sz="1600" dirty="0"/>
              <a:t> di OOP </a:t>
            </a:r>
            <a:r>
              <a:rPr lang="en-ID" sz="1600" dirty="0" err="1"/>
              <a:t>masih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diterapkan</a:t>
            </a:r>
            <a:r>
              <a:rPr lang="en-ID" sz="1600" dirty="0"/>
              <a:t> di JavaScript.</a:t>
            </a:r>
          </a:p>
          <a:p>
            <a:r>
              <a:rPr lang="en-ID" sz="1600" dirty="0"/>
              <a:t>JavaScript </a:t>
            </a:r>
            <a:r>
              <a:rPr lang="en-ID" sz="1600" dirty="0" err="1"/>
              <a:t>bukanlah</a:t>
            </a:r>
            <a:r>
              <a:rPr lang="en-ID" sz="1600" dirty="0"/>
              <a:t> class-based language, </a:t>
            </a:r>
            <a:r>
              <a:rPr lang="en-ID" sz="1600" dirty="0" err="1"/>
              <a:t>melainkan</a:t>
            </a:r>
            <a:r>
              <a:rPr lang="en-ID" sz="1600" dirty="0"/>
              <a:t> prototype-based language. </a:t>
            </a:r>
            <a:r>
              <a:rPr lang="en-ID" sz="1600" dirty="0" err="1"/>
              <a:t>Menariknya</a:t>
            </a:r>
            <a:r>
              <a:rPr lang="en-ID" sz="1600" dirty="0"/>
              <a:t>, </a:t>
            </a:r>
            <a:r>
              <a:rPr lang="en-ID" sz="1600" dirty="0" err="1"/>
              <a:t>konsep-konsep</a:t>
            </a:r>
            <a:r>
              <a:rPr lang="en-ID" sz="1600" dirty="0"/>
              <a:t> OOP yang </a:t>
            </a:r>
            <a:r>
              <a:rPr lang="en-ID" sz="1600" dirty="0" err="1"/>
              <a:t>memanfaatkan</a:t>
            </a:r>
            <a:r>
              <a:rPr lang="en-ID" sz="1600" dirty="0"/>
              <a:t> class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pewarisan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memanfaatkan</a:t>
            </a:r>
            <a:r>
              <a:rPr lang="en-ID" sz="1600" dirty="0"/>
              <a:t> prototype. </a:t>
            </a:r>
            <a:r>
              <a:rPr lang="en-ID" sz="1600" dirty="0" err="1"/>
              <a:t>Alih-alih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class, prototype-</a:t>
            </a:r>
            <a:r>
              <a:rPr lang="en-ID" sz="1600" dirty="0" err="1"/>
              <a:t>lah</a:t>
            </a:r>
            <a:r>
              <a:rPr lang="en-ID" sz="1600" dirty="0"/>
              <a:t> yang </a:t>
            </a:r>
            <a:r>
              <a:rPr lang="en-ID" sz="1600" dirty="0" err="1"/>
              <a:t>diadaptasi</a:t>
            </a:r>
            <a:r>
              <a:rPr lang="en-ID" sz="1600" dirty="0"/>
              <a:t> JavaScript.</a:t>
            </a:r>
          </a:p>
        </p:txBody>
      </p:sp>
    </p:spTree>
    <p:extLst>
      <p:ext uri="{BB962C8B-B14F-4D97-AF65-F5344CB8AC3E}">
        <p14:creationId xmlns:p14="http://schemas.microsoft.com/office/powerpoint/2010/main" val="132400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FFE2-240E-143F-CD14-4189C283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Constructur</a:t>
            </a:r>
            <a:r>
              <a:rPr lang="en-US" sz="4000" b="1" dirty="0"/>
              <a:t> Function (cont.)</a:t>
            </a:r>
            <a:endParaRPr lang="en-ID" sz="4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05C5F7-F58A-A21F-C463-AE0CDA2E4E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69029" y="1936211"/>
            <a:ext cx="4423529" cy="329552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5EE3F8-00DA-AC36-660F-16EABA93DF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7782" y="1936211"/>
            <a:ext cx="4285748" cy="3936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DA241F-42C7-20B4-D14E-2DF10FA84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71" y="1921679"/>
            <a:ext cx="4238798" cy="40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16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8E03-9D37-ECB9-5EE8-BB8086E7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Properti</a:t>
            </a:r>
            <a:r>
              <a:rPr lang="en-US" sz="4000" b="1" dirty="0"/>
              <a:t> dan Method</a:t>
            </a:r>
            <a:endParaRPr lang="en-ID" sz="4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E4C8D-01B4-0A94-EFFC-AB168F67F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Properti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9FA07-0073-816A-47DC-244D6D954A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bagian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class yang </a:t>
            </a:r>
            <a:r>
              <a:rPr lang="en-ID" sz="1600" dirty="0" err="1"/>
              <a:t>mendefinisikan</a:t>
            </a:r>
            <a:r>
              <a:rPr lang="en-ID" sz="1600" dirty="0"/>
              <a:t> </a:t>
            </a:r>
            <a:r>
              <a:rPr lang="en-ID" sz="1600" dirty="0" err="1"/>
              <a:t>nilai-nilai</a:t>
            </a:r>
            <a:r>
              <a:rPr lang="en-ID" sz="1600" dirty="0"/>
              <a:t> yang </a:t>
            </a:r>
            <a:r>
              <a:rPr lang="en-ID" sz="1600" dirty="0" err="1"/>
              <a:t>terkandung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instance class.</a:t>
            </a:r>
          </a:p>
          <a:p>
            <a:r>
              <a:rPr lang="en-ID" sz="1600" dirty="0" err="1"/>
              <a:t>Contohnya</a:t>
            </a:r>
            <a:r>
              <a:rPr lang="en-ID" sz="1600" dirty="0"/>
              <a:t>, </a:t>
            </a:r>
            <a:r>
              <a:rPr lang="en-ID" sz="1600" dirty="0" err="1"/>
              <a:t>jika</a:t>
            </a:r>
            <a:r>
              <a:rPr lang="en-ID" sz="1600" dirty="0"/>
              <a:t> Kita </a:t>
            </a:r>
            <a:r>
              <a:rPr lang="en-ID" sz="1600" dirty="0" err="1"/>
              <a:t>membuat</a:t>
            </a:r>
            <a:r>
              <a:rPr lang="en-ID" sz="1600" dirty="0"/>
              <a:t> class </a:t>
            </a:r>
            <a:r>
              <a:rPr lang="en-ID" sz="1600" dirty="0">
                <a:solidFill>
                  <a:srgbClr val="FF0000"/>
                </a:solidFill>
              </a:rPr>
              <a:t>Car</a:t>
            </a:r>
            <a:r>
              <a:rPr lang="en-ID" sz="1600" dirty="0"/>
              <a:t>,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informasi</a:t>
            </a:r>
            <a:r>
              <a:rPr lang="en-ID" sz="1600" dirty="0"/>
              <a:t> yang </a:t>
            </a:r>
            <a:r>
              <a:rPr lang="en-ID" sz="1600" dirty="0" err="1"/>
              <a:t>sekiranya</a:t>
            </a:r>
            <a:r>
              <a:rPr lang="en-ID" sz="1600" dirty="0"/>
              <a:t> </a:t>
            </a:r>
            <a:r>
              <a:rPr lang="en-ID" sz="1600" dirty="0" err="1"/>
              <a:t>terdapat</a:t>
            </a:r>
            <a:r>
              <a:rPr lang="en-ID" sz="1600" dirty="0"/>
              <a:t> pada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mobil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brand</a:t>
            </a:r>
            <a:r>
              <a:rPr lang="en-ID" sz="1600" dirty="0"/>
              <a:t>, </a:t>
            </a:r>
            <a:r>
              <a:rPr lang="en-ID" sz="1600" dirty="0" err="1">
                <a:solidFill>
                  <a:srgbClr val="FF0000"/>
                </a:solidFill>
              </a:rPr>
              <a:t>color</a:t>
            </a:r>
            <a:r>
              <a:rPr lang="en-ID" sz="1600" dirty="0"/>
              <a:t>, </a:t>
            </a:r>
            <a:r>
              <a:rPr lang="en-ID" sz="1600" dirty="0" err="1">
                <a:solidFill>
                  <a:srgbClr val="FF0000"/>
                </a:solidFill>
              </a:rPr>
              <a:t>maxSpeed</a:t>
            </a:r>
            <a:r>
              <a:rPr lang="en-ID" sz="1600" dirty="0"/>
              <a:t>, dan </a:t>
            </a:r>
            <a:r>
              <a:rPr lang="en-ID" sz="1600" dirty="0" err="1">
                <a:solidFill>
                  <a:srgbClr val="FF0000"/>
                </a:solidFill>
              </a:rPr>
              <a:t>chassisNumber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Contoh</a:t>
            </a:r>
            <a:r>
              <a:rPr lang="en-ID" sz="1600" dirty="0"/>
              <a:t> lain, </a:t>
            </a:r>
            <a:r>
              <a:rPr lang="en-ID" sz="1600" dirty="0" err="1"/>
              <a:t>jika</a:t>
            </a:r>
            <a:r>
              <a:rPr lang="en-ID" sz="1600" dirty="0"/>
              <a:t> Kita </a:t>
            </a:r>
            <a:r>
              <a:rPr lang="en-ID" sz="1600" dirty="0" err="1"/>
              <a:t>membuat</a:t>
            </a:r>
            <a:r>
              <a:rPr lang="en-ID" sz="1600" dirty="0"/>
              <a:t> class </a:t>
            </a:r>
            <a:r>
              <a:rPr lang="en-ID" sz="1600" dirty="0">
                <a:solidFill>
                  <a:srgbClr val="FF0000"/>
                </a:solidFill>
              </a:rPr>
              <a:t>Mail</a:t>
            </a:r>
            <a:r>
              <a:rPr lang="en-ID" sz="1600" dirty="0"/>
              <a:t>,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umum</a:t>
            </a:r>
            <a:r>
              <a:rPr lang="en-ID" sz="1600" dirty="0"/>
              <a:t> </a:t>
            </a:r>
            <a:r>
              <a:rPr lang="en-ID" sz="1600" dirty="0" err="1"/>
              <a:t>propertinya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sender</a:t>
            </a:r>
            <a:r>
              <a:rPr lang="en-ID" sz="1600" dirty="0"/>
              <a:t>, </a:t>
            </a:r>
            <a:r>
              <a:rPr lang="en-ID" sz="1600" dirty="0">
                <a:solidFill>
                  <a:srgbClr val="FF0000"/>
                </a:solidFill>
              </a:rPr>
              <a:t>receiver</a:t>
            </a:r>
            <a:r>
              <a:rPr lang="en-ID" sz="1600" dirty="0"/>
              <a:t>, </a:t>
            </a:r>
            <a:r>
              <a:rPr lang="en-ID" sz="1600" dirty="0">
                <a:solidFill>
                  <a:srgbClr val="FF0000"/>
                </a:solidFill>
              </a:rPr>
              <a:t>subject</a:t>
            </a:r>
            <a:r>
              <a:rPr lang="en-ID" sz="1600" dirty="0"/>
              <a:t>, dan </a:t>
            </a:r>
            <a:r>
              <a:rPr lang="en-ID" sz="1600" dirty="0">
                <a:solidFill>
                  <a:srgbClr val="FF0000"/>
                </a:solidFill>
              </a:rPr>
              <a:t>body</a:t>
            </a:r>
            <a:r>
              <a:rPr lang="en-ID" sz="1600" dirty="0"/>
              <a:t>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32C450-7D4F-CAC0-01EB-6D0F34095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851081-2B1E-B242-88AE-408E1C377D2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Method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yang </a:t>
            </a:r>
            <a:r>
              <a:rPr lang="en-ID" sz="1600" dirty="0" err="1"/>
              <a:t>berada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class dan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</a:t>
            </a:r>
            <a:r>
              <a:rPr lang="en-ID" sz="1600" dirty="0" err="1"/>
              <a:t>melalui</a:t>
            </a:r>
            <a:r>
              <a:rPr lang="en-ID" sz="1600" dirty="0"/>
              <a:t> instance Class </a:t>
            </a:r>
            <a:r>
              <a:rPr lang="en-ID" sz="1600" dirty="0" err="1"/>
              <a:t>tersebut</a:t>
            </a:r>
            <a:r>
              <a:rPr lang="en-ID" sz="1600" dirty="0"/>
              <a:t>.</a:t>
            </a:r>
          </a:p>
          <a:p>
            <a:r>
              <a:rPr lang="en-ID" sz="1600" dirty="0"/>
              <a:t>Method </a:t>
            </a:r>
            <a:r>
              <a:rPr lang="en-ID" sz="1600" dirty="0" err="1"/>
              <a:t>biasanya</a:t>
            </a:r>
            <a:r>
              <a:rPr lang="en-ID" sz="1600" dirty="0"/>
              <a:t> </a:t>
            </a:r>
            <a:r>
              <a:rPr lang="en-ID" sz="1600" dirty="0" err="1"/>
              <a:t>mengindikasikan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oleh </a:t>
            </a:r>
            <a:r>
              <a:rPr lang="en-ID" sz="1600" dirty="0" err="1"/>
              <a:t>sebuah</a:t>
            </a:r>
            <a:r>
              <a:rPr lang="en-ID" sz="1600" dirty="0"/>
              <a:t> class. </a:t>
            </a:r>
          </a:p>
          <a:p>
            <a:r>
              <a:rPr lang="en-ID" sz="1600" dirty="0"/>
              <a:t>Bila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berbicara</a:t>
            </a:r>
            <a:r>
              <a:rPr lang="en-ID" sz="1600" dirty="0"/>
              <a:t> </a:t>
            </a:r>
            <a:r>
              <a:rPr lang="en-ID" sz="1600" dirty="0" err="1"/>
              <a:t>tentang</a:t>
            </a:r>
            <a:r>
              <a:rPr lang="en-ID" sz="1600" dirty="0"/>
              <a:t> class </a:t>
            </a:r>
            <a:r>
              <a:rPr lang="en-ID" sz="1600" dirty="0">
                <a:solidFill>
                  <a:srgbClr val="FF0000"/>
                </a:solidFill>
              </a:rPr>
              <a:t>Car</a:t>
            </a:r>
            <a:r>
              <a:rPr lang="en-ID" sz="1600" dirty="0"/>
              <a:t>, method yang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drive()</a:t>
            </a:r>
            <a:r>
              <a:rPr lang="en-ID" sz="1600" dirty="0"/>
              <a:t>, </a:t>
            </a:r>
            <a:r>
              <a:rPr lang="en-ID" sz="1600" dirty="0">
                <a:solidFill>
                  <a:srgbClr val="FF0000"/>
                </a:solidFill>
              </a:rPr>
              <a:t>reverse()</a:t>
            </a:r>
            <a:r>
              <a:rPr lang="en-ID" sz="1600" dirty="0"/>
              <a:t>, dan </a:t>
            </a:r>
            <a:r>
              <a:rPr lang="en-ID" sz="1600" dirty="0">
                <a:solidFill>
                  <a:srgbClr val="FF0000"/>
                </a:solidFill>
              </a:rPr>
              <a:t>turn()</a:t>
            </a:r>
            <a:r>
              <a:rPr lang="en-ID" sz="1600" dirty="0"/>
              <a:t>. </a:t>
            </a:r>
          </a:p>
          <a:p>
            <a:r>
              <a:rPr lang="en-ID" sz="1600" dirty="0"/>
              <a:t>Jika pada class </a:t>
            </a:r>
            <a:r>
              <a:rPr lang="en-ID" sz="1600" dirty="0">
                <a:solidFill>
                  <a:srgbClr val="FF0000"/>
                </a:solidFill>
              </a:rPr>
              <a:t>Mail</a:t>
            </a:r>
            <a:r>
              <a:rPr lang="en-ID" sz="1600" dirty="0"/>
              <a:t>, method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send()</a:t>
            </a:r>
            <a:r>
              <a:rPr lang="en-ID" sz="1600" dirty="0"/>
              <a:t>, </a:t>
            </a:r>
            <a:r>
              <a:rPr lang="en-ID" sz="1600" dirty="0" err="1">
                <a:solidFill>
                  <a:srgbClr val="FF0000"/>
                </a:solidFill>
              </a:rPr>
              <a:t>sendLater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, </a:t>
            </a:r>
            <a:r>
              <a:rPr lang="en-ID" sz="1600" dirty="0" err="1">
                <a:solidFill>
                  <a:srgbClr val="FF0000"/>
                </a:solidFill>
              </a:rPr>
              <a:t>saveAsDraft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5298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97885A-4A90-846E-7441-C74AB61E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Properti</a:t>
            </a:r>
            <a:endParaRPr lang="en-ID" sz="40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C03379-9022-9468-22E4-981C88595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857" y="1825625"/>
            <a:ext cx="6134286" cy="4351338"/>
          </a:xfrm>
        </p:spPr>
      </p:pic>
    </p:spTree>
    <p:extLst>
      <p:ext uri="{BB962C8B-B14F-4D97-AF65-F5344CB8AC3E}">
        <p14:creationId xmlns:p14="http://schemas.microsoft.com/office/powerpoint/2010/main" val="378075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B08-80F2-3943-6975-4200F0D8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Properti</a:t>
            </a:r>
            <a:r>
              <a:rPr lang="en-US" sz="4000" b="1" dirty="0"/>
              <a:t> Getter dan Setter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0FAC-DF4B-42D0-88B7-29DC175D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standar</a:t>
            </a:r>
            <a:r>
              <a:rPr lang="en-ID" sz="1600" dirty="0"/>
              <a:t>, </a:t>
            </a:r>
            <a:r>
              <a:rPr lang="en-ID" sz="1600" dirty="0" err="1"/>
              <a:t>properti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instance class </a:t>
            </a:r>
            <a:r>
              <a:rPr lang="en-ID" sz="1600" dirty="0" err="1"/>
              <a:t>bersifat</a:t>
            </a:r>
            <a:r>
              <a:rPr lang="en-ID" sz="1600" dirty="0"/>
              <a:t> mutable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diubah</a:t>
            </a:r>
            <a:r>
              <a:rPr lang="en-ID" sz="1600" dirty="0"/>
              <a:t> </a:t>
            </a:r>
            <a:r>
              <a:rPr lang="en-ID" sz="1600" dirty="0" err="1"/>
              <a:t>nilainya</a:t>
            </a:r>
            <a:r>
              <a:rPr lang="en-ID" sz="1600" dirty="0"/>
              <a:t>. </a:t>
            </a:r>
            <a:r>
              <a:rPr lang="en-ID" sz="1600" dirty="0" err="1"/>
              <a:t>Meskipun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menetapkan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chassisNumber</a:t>
            </a:r>
            <a:r>
              <a:rPr lang="en-ID" sz="1600" dirty="0"/>
              <a:t> oleh </a:t>
            </a:r>
            <a:r>
              <a:rPr lang="en-ID" sz="1600" dirty="0" err="1"/>
              <a:t>sistem</a:t>
            </a:r>
            <a:r>
              <a:rPr lang="en-ID" sz="1600" dirty="0"/>
              <a:t>, </a:t>
            </a:r>
            <a:r>
              <a:rPr lang="en-ID" sz="1600" dirty="0" err="1"/>
              <a:t>nyatanya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diubah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mudah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mobil</a:t>
            </a:r>
            <a:r>
              <a:rPr lang="en-ID" sz="1600" dirty="0"/>
              <a:t> </a:t>
            </a:r>
            <a:r>
              <a:rPr lang="en-ID" sz="1600" dirty="0" err="1"/>
              <a:t>telah</a:t>
            </a:r>
            <a:r>
              <a:rPr lang="en-ID" sz="1600" dirty="0"/>
              <a:t> </a:t>
            </a:r>
            <a:r>
              <a:rPr lang="en-ID" sz="1600" dirty="0" err="1"/>
              <a:t>dibuat</a:t>
            </a:r>
            <a:r>
              <a:rPr lang="en-ID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FA1E-FCEE-0D2D-1B5A-F8825EDFB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59" y="2620650"/>
            <a:ext cx="6783882" cy="4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22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072A-AE1B-196A-5AC5-FC1DC36B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/>
              <a:t>Learning Objectives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EC75-CAAF-53E0-F153-4F529C0BE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Menuliskan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kode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javascript</a:t>
            </a:r>
            <a:r>
              <a:rPr lang="en-US" sz="2000" dirty="0">
                <a:solidFill>
                  <a:srgbClr val="FF0000"/>
                </a:solidFill>
              </a:rPr>
              <a:t> dan </a:t>
            </a:r>
            <a:r>
              <a:rPr lang="en-US" sz="2000" dirty="0" err="1">
                <a:solidFill>
                  <a:srgbClr val="FF0000"/>
                </a:solidFill>
              </a:rPr>
              <a:t>menampilkannya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konsol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err="1">
                <a:solidFill>
                  <a:srgbClr val="FF0000"/>
                </a:solidFill>
              </a:rPr>
              <a:t>Memahami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penggunaan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komentar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konsep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variabel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jenis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tipe</a:t>
            </a:r>
            <a:r>
              <a:rPr lang="en-US" sz="2000" dirty="0">
                <a:solidFill>
                  <a:srgbClr val="FF0000"/>
                </a:solidFill>
              </a:rPr>
              <a:t> data, operator, </a:t>
            </a:r>
            <a:r>
              <a:rPr lang="en-US" sz="2000" dirty="0" err="1">
                <a:solidFill>
                  <a:srgbClr val="FF0000"/>
                </a:solidFill>
              </a:rPr>
              <a:t>percabangan</a:t>
            </a:r>
            <a:r>
              <a:rPr lang="en-US" sz="2000" dirty="0">
                <a:solidFill>
                  <a:srgbClr val="FF0000"/>
                </a:solidFill>
              </a:rPr>
              <a:t> dan </a:t>
            </a:r>
            <a:r>
              <a:rPr lang="en-US" sz="2000" dirty="0" err="1">
                <a:solidFill>
                  <a:srgbClr val="FF0000"/>
                </a:solidFill>
              </a:rPr>
              <a:t>pengulangan</a:t>
            </a:r>
            <a:r>
              <a:rPr lang="en-US" sz="2000" dirty="0">
                <a:solidFill>
                  <a:srgbClr val="FF0000"/>
                </a:solidFill>
              </a:rPr>
              <a:t> pada </a:t>
            </a:r>
            <a:r>
              <a:rPr lang="en-US" sz="2000" dirty="0" err="1">
                <a:solidFill>
                  <a:srgbClr val="FF0000"/>
                </a:solidFill>
              </a:rPr>
              <a:t>javascript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ID" sz="2000" dirty="0" err="1">
                <a:solidFill>
                  <a:srgbClr val="FF0000"/>
                </a:solidFill>
              </a:rPr>
              <a:t>Memahami</a:t>
            </a:r>
            <a:r>
              <a:rPr lang="en-ID" sz="2000" dirty="0">
                <a:solidFill>
                  <a:srgbClr val="FF0000"/>
                </a:solidFill>
              </a:rPr>
              <a:t> </a:t>
            </a:r>
            <a:r>
              <a:rPr lang="en-ID" sz="2000" dirty="0" err="1">
                <a:solidFill>
                  <a:srgbClr val="FF0000"/>
                </a:solidFill>
              </a:rPr>
              <a:t>struktur</a:t>
            </a:r>
            <a:r>
              <a:rPr lang="en-ID" sz="2000" dirty="0">
                <a:solidFill>
                  <a:srgbClr val="FF0000"/>
                </a:solidFill>
              </a:rPr>
              <a:t> data di </a:t>
            </a:r>
            <a:r>
              <a:rPr lang="en-ID" sz="2000" dirty="0" err="1">
                <a:solidFill>
                  <a:srgbClr val="FF0000"/>
                </a:solidFill>
              </a:rPr>
              <a:t>dalam</a:t>
            </a:r>
            <a:r>
              <a:rPr lang="en-ID" sz="2000" dirty="0">
                <a:solidFill>
                  <a:srgbClr val="FF0000"/>
                </a:solidFill>
              </a:rPr>
              <a:t> </a:t>
            </a:r>
            <a:r>
              <a:rPr lang="en-ID" sz="2000" dirty="0" err="1">
                <a:solidFill>
                  <a:srgbClr val="FF0000"/>
                </a:solidFill>
              </a:rPr>
              <a:t>javascript</a:t>
            </a:r>
            <a:endParaRPr lang="en-ID" sz="2000" dirty="0">
              <a:solidFill>
                <a:srgbClr val="FF0000"/>
              </a:solidFill>
            </a:endParaRPr>
          </a:p>
          <a:p>
            <a:r>
              <a:rPr lang="en-ID" sz="2000" dirty="0" err="1">
                <a:highlight>
                  <a:srgbClr val="FFFF00"/>
                </a:highlight>
              </a:rPr>
              <a:t>Memahami</a:t>
            </a:r>
            <a:r>
              <a:rPr lang="en-ID" sz="2000" dirty="0">
                <a:highlight>
                  <a:srgbClr val="FFFF00"/>
                </a:highlight>
              </a:rPr>
              <a:t> </a:t>
            </a:r>
            <a:r>
              <a:rPr lang="en-ID" sz="2000" dirty="0" err="1">
                <a:highlight>
                  <a:srgbClr val="FFFF00"/>
                </a:highlight>
              </a:rPr>
              <a:t>penggunaan</a:t>
            </a:r>
            <a:r>
              <a:rPr lang="en-ID" sz="2000" dirty="0">
                <a:highlight>
                  <a:srgbClr val="FFFF00"/>
                </a:highlight>
              </a:rPr>
              <a:t> function</a:t>
            </a:r>
          </a:p>
          <a:p>
            <a:r>
              <a:rPr lang="en-ID" sz="2000" dirty="0" err="1">
                <a:highlight>
                  <a:srgbClr val="FFFF00"/>
                </a:highlight>
              </a:rPr>
              <a:t>Memahami</a:t>
            </a:r>
            <a:r>
              <a:rPr lang="en-ID" sz="2000" dirty="0">
                <a:highlight>
                  <a:srgbClr val="FFFF00"/>
                </a:highlight>
              </a:rPr>
              <a:t> OOP di </a:t>
            </a:r>
            <a:r>
              <a:rPr lang="en-ID" sz="2000" dirty="0" err="1">
                <a:highlight>
                  <a:srgbClr val="FFFF00"/>
                </a:highlight>
              </a:rPr>
              <a:t>dalam</a:t>
            </a:r>
            <a:r>
              <a:rPr lang="en-ID" sz="2000" dirty="0">
                <a:highlight>
                  <a:srgbClr val="FFFF00"/>
                </a:highlight>
              </a:rPr>
              <a:t> </a:t>
            </a:r>
            <a:r>
              <a:rPr lang="en-ID" sz="2000" dirty="0" err="1">
                <a:highlight>
                  <a:srgbClr val="FFFF00"/>
                </a:highlight>
              </a:rPr>
              <a:t>javascript</a:t>
            </a:r>
            <a:endParaRPr lang="en-ID" sz="2000" dirty="0">
              <a:highlight>
                <a:srgbClr val="FFFF00"/>
              </a:highlight>
            </a:endParaRPr>
          </a:p>
          <a:p>
            <a:r>
              <a:rPr lang="en-ID" sz="2000" dirty="0" err="1">
                <a:highlight>
                  <a:srgbClr val="FFFF00"/>
                </a:highlight>
              </a:rPr>
              <a:t>Memahami</a:t>
            </a:r>
            <a:r>
              <a:rPr lang="en-ID" sz="2000" dirty="0">
                <a:highlight>
                  <a:srgbClr val="FFFF00"/>
                </a:highlight>
              </a:rPr>
              <a:t> Functional Programming di </a:t>
            </a:r>
            <a:r>
              <a:rPr lang="en-ID" sz="2000" dirty="0" err="1">
                <a:highlight>
                  <a:srgbClr val="FFFF00"/>
                </a:highlight>
              </a:rPr>
              <a:t>dalam</a:t>
            </a:r>
            <a:r>
              <a:rPr lang="en-ID" sz="2000" dirty="0">
                <a:highlight>
                  <a:srgbClr val="FFFF00"/>
                </a:highlight>
              </a:rPr>
              <a:t> </a:t>
            </a:r>
            <a:r>
              <a:rPr lang="en-ID" sz="2000" dirty="0" err="1">
                <a:highlight>
                  <a:srgbClr val="FFFF00"/>
                </a:highlight>
              </a:rPr>
              <a:t>javascript</a:t>
            </a:r>
            <a:endParaRPr lang="en-ID" sz="2000" dirty="0">
              <a:highlight>
                <a:srgbClr val="FFFF00"/>
              </a:highlight>
            </a:endParaRPr>
          </a:p>
          <a:p>
            <a:r>
              <a:rPr lang="en-ID" sz="2000" dirty="0" err="1"/>
              <a:t>Melakukan</a:t>
            </a:r>
            <a:r>
              <a:rPr lang="en-ID" sz="2000" dirty="0"/>
              <a:t> setup environment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proyek</a:t>
            </a:r>
            <a:r>
              <a:rPr lang="en-ID" sz="2000" dirty="0"/>
              <a:t> </a:t>
            </a:r>
            <a:r>
              <a:rPr lang="en-ID" sz="2000" dirty="0" err="1"/>
              <a:t>javascript</a:t>
            </a:r>
            <a:endParaRPr lang="en-ID" sz="2000" dirty="0"/>
          </a:p>
          <a:p>
            <a:r>
              <a:rPr lang="en-ID" sz="2000" dirty="0" err="1"/>
              <a:t>Memahami</a:t>
            </a:r>
            <a:r>
              <a:rPr lang="en-ID" sz="2000" dirty="0"/>
              <a:t> </a:t>
            </a:r>
            <a:r>
              <a:rPr lang="en-ID" sz="2000" dirty="0" err="1"/>
              <a:t>apa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 module di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javascript</a:t>
            </a:r>
            <a:endParaRPr lang="en-ID" sz="2000" dirty="0"/>
          </a:p>
          <a:p>
            <a:r>
              <a:rPr lang="en-ID" sz="2000" dirty="0" err="1"/>
              <a:t>Memahami</a:t>
            </a:r>
            <a:r>
              <a:rPr lang="en-ID" sz="2000" dirty="0"/>
              <a:t> </a:t>
            </a:r>
            <a:r>
              <a:rPr lang="en-ID" sz="2000" dirty="0" err="1"/>
              <a:t>penanganan</a:t>
            </a:r>
            <a:r>
              <a:rPr lang="en-ID" sz="2000" dirty="0"/>
              <a:t> error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javascript</a:t>
            </a:r>
            <a:endParaRPr lang="en-ID" sz="2000" dirty="0"/>
          </a:p>
          <a:p>
            <a:r>
              <a:rPr lang="en-ID" sz="2000" dirty="0" err="1"/>
              <a:t>Memahami</a:t>
            </a:r>
            <a:r>
              <a:rPr lang="en-ID" sz="2000" dirty="0"/>
              <a:t> asynchronous process</a:t>
            </a:r>
          </a:p>
          <a:p>
            <a:r>
              <a:rPr lang="en-ID" sz="2000" dirty="0" err="1"/>
              <a:t>Memahami</a:t>
            </a:r>
            <a:r>
              <a:rPr lang="en-ID" sz="2000" dirty="0"/>
              <a:t> Node Package Manager</a:t>
            </a:r>
          </a:p>
          <a:p>
            <a:r>
              <a:rPr lang="en-ID" sz="2000" dirty="0" err="1"/>
              <a:t>Menuliskan</a:t>
            </a:r>
            <a:r>
              <a:rPr lang="en-ID" sz="2000" dirty="0"/>
              <a:t> </a:t>
            </a:r>
            <a:r>
              <a:rPr lang="en-ID" sz="2000" dirty="0" err="1"/>
              <a:t>javascript</a:t>
            </a:r>
            <a:r>
              <a:rPr lang="en-ID" sz="2000" dirty="0"/>
              <a:t> testing</a:t>
            </a:r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00209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B08-80F2-3943-6975-4200F0D8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Properti</a:t>
            </a:r>
            <a:r>
              <a:rPr lang="en-US" sz="4000" b="1" dirty="0"/>
              <a:t> Getter dan Setter (cont.)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0FAC-DF4B-42D0-88B7-29DC175D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Lalu, </a:t>
            </a:r>
            <a:r>
              <a:rPr lang="en-ID" sz="1600" dirty="0" err="1"/>
              <a:t>bagaimana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memproteksi</a:t>
            </a:r>
            <a:r>
              <a:rPr lang="en-ID" sz="1600" dirty="0"/>
              <a:t> agar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chassisNumber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diubah</a:t>
            </a:r>
            <a:r>
              <a:rPr lang="en-ID" sz="1600" dirty="0"/>
              <a:t>? Nah,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berhadapan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kasus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memanfaatkan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getter dan setter.</a:t>
            </a:r>
          </a:p>
          <a:p>
            <a:r>
              <a:rPr lang="en-ID" sz="1600" dirty="0" err="1"/>
              <a:t>Sebelum</a:t>
            </a:r>
            <a:r>
              <a:rPr lang="en-ID" sz="1600" dirty="0"/>
              <a:t> </a:t>
            </a:r>
            <a:r>
              <a:rPr lang="en-ID" sz="1600" dirty="0" err="1"/>
              <a:t>memecahkan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di </a:t>
            </a:r>
            <a:r>
              <a:rPr lang="en-ID" sz="1600" dirty="0" err="1"/>
              <a:t>atas</a:t>
            </a:r>
            <a:r>
              <a:rPr lang="en-ID" sz="1600" dirty="0"/>
              <a:t>, </a:t>
            </a:r>
            <a:r>
              <a:rPr lang="en-ID" sz="1600" dirty="0" err="1"/>
              <a:t>ketahuilah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dua </a:t>
            </a:r>
            <a:r>
              <a:rPr lang="en-ID" sz="1600" dirty="0" err="1"/>
              <a:t>tipe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, </a:t>
            </a:r>
            <a:r>
              <a:rPr lang="en-ID" sz="1600" dirty="0" err="1"/>
              <a:t>yaitu</a:t>
            </a:r>
            <a:r>
              <a:rPr lang="en-ID" sz="1600" dirty="0"/>
              <a:t> data property dan accessor property.</a:t>
            </a:r>
          </a:p>
          <a:p>
            <a:r>
              <a:rPr lang="en-ID" sz="1600" dirty="0"/>
              <a:t>Data property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yang </a:t>
            </a:r>
            <a:r>
              <a:rPr lang="en-ID" sz="1600" dirty="0" err="1"/>
              <a:t>sejauh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lihat</a:t>
            </a:r>
            <a:r>
              <a:rPr lang="en-ID" sz="1600" dirty="0"/>
              <a:t>, </a:t>
            </a:r>
            <a:r>
              <a:rPr lang="en-ID" sz="1600" dirty="0" err="1"/>
              <a:t>properti</a:t>
            </a:r>
            <a:r>
              <a:rPr lang="en-ID" sz="1600" dirty="0"/>
              <a:t> yang </a:t>
            </a:r>
            <a:r>
              <a:rPr lang="en-ID" sz="1600" dirty="0" err="1"/>
              <a:t>langsung</a:t>
            </a:r>
            <a:r>
              <a:rPr lang="en-ID" sz="1600" dirty="0"/>
              <a:t> </a:t>
            </a:r>
            <a:r>
              <a:rPr lang="en-ID" sz="1600" dirty="0" err="1"/>
              <a:t>menampung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Sedangkan</a:t>
            </a:r>
            <a:r>
              <a:rPr lang="en-ID" sz="1600" dirty="0"/>
              <a:t> accessor property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yang </a:t>
            </a:r>
            <a:r>
              <a:rPr lang="en-ID" sz="1600" dirty="0" err="1"/>
              <a:t>dikontrol</a:t>
            </a:r>
            <a:r>
              <a:rPr lang="en-ID" sz="1600" dirty="0"/>
              <a:t> oleh </a:t>
            </a:r>
            <a:r>
              <a:rPr lang="en-ID" sz="1600" dirty="0" err="1"/>
              <a:t>sebuah</a:t>
            </a:r>
            <a:r>
              <a:rPr lang="en-ID" sz="1600" dirty="0"/>
              <a:t> getter dan setter. Nilai yang </a:t>
            </a:r>
            <a:r>
              <a:rPr lang="en-ID" sz="1600" dirty="0" err="1"/>
              <a:t>didapatkan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dikontrol</a:t>
            </a:r>
            <a:r>
              <a:rPr lang="en-ID" sz="1600" dirty="0"/>
              <a:t> oleh method </a:t>
            </a:r>
            <a:r>
              <a:rPr lang="en-ID" sz="1600" dirty="0">
                <a:solidFill>
                  <a:srgbClr val="FF0000"/>
                </a:solidFill>
              </a:rPr>
              <a:t>get</a:t>
            </a:r>
            <a:r>
              <a:rPr lang="en-ID" sz="1600" dirty="0"/>
              <a:t> dan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menetapkan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dikontrol</a:t>
            </a:r>
            <a:r>
              <a:rPr lang="en-ID" sz="1600" dirty="0"/>
              <a:t> oleh method </a:t>
            </a:r>
            <a:r>
              <a:rPr lang="en-ID" sz="1600" dirty="0">
                <a:solidFill>
                  <a:srgbClr val="FF0000"/>
                </a:solidFill>
              </a:rPr>
              <a:t>set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866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8F131E-BC8E-CE74-445D-F517E652CC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774" y="1093508"/>
            <a:ext cx="6580174" cy="5561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A9B08-80F2-3943-6975-4200F0D8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Properti</a:t>
            </a:r>
            <a:r>
              <a:rPr lang="en-US" sz="4000" b="1" dirty="0"/>
              <a:t> Getter dan Setter (cont.)</a:t>
            </a:r>
            <a:endParaRPr lang="en-ID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7962EA-5BF2-CF42-B4A2-EA44389736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Sebenarnya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chassisNumber</a:t>
            </a:r>
            <a:r>
              <a:rPr lang="en-ID" sz="1600" dirty="0"/>
              <a:t> </a:t>
            </a:r>
            <a:r>
              <a:rPr lang="en-ID" sz="1600" dirty="0" err="1"/>
              <a:t>masih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berubah</a:t>
            </a:r>
            <a:r>
              <a:rPr lang="en-ID" sz="1600" dirty="0"/>
              <a:t> </a:t>
            </a:r>
            <a:r>
              <a:rPr lang="en-ID" sz="1600" dirty="0" err="1"/>
              <a:t>jika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langsung</a:t>
            </a:r>
            <a:r>
              <a:rPr lang="en-ID" sz="1600" dirty="0"/>
              <a:t> </a:t>
            </a:r>
            <a:r>
              <a:rPr lang="en-ID" sz="1600" dirty="0" err="1"/>
              <a:t>melalui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_</a:t>
            </a:r>
            <a:r>
              <a:rPr lang="en-ID" sz="1600" dirty="0" err="1">
                <a:solidFill>
                  <a:srgbClr val="FF0000"/>
                </a:solidFill>
              </a:rPr>
              <a:t>chassisNumber</a:t>
            </a:r>
            <a:r>
              <a:rPr lang="en-ID" sz="1600" dirty="0"/>
              <a:t>. </a:t>
            </a:r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ketahuilah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mendapatkan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yang </a:t>
            </a:r>
            <a:r>
              <a:rPr lang="en-ID" sz="1600" dirty="0" err="1"/>
              <a:t>diawali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underscore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direkomendasikan</a:t>
            </a:r>
            <a:r>
              <a:rPr lang="en-ID" sz="1600" dirty="0"/>
              <a:t>. </a:t>
            </a:r>
            <a:r>
              <a:rPr lang="en-ID" sz="1600" dirty="0" err="1"/>
              <a:t>Alasanya</a:t>
            </a:r>
            <a:r>
              <a:rPr lang="en-ID" sz="1600" dirty="0"/>
              <a:t>, </a:t>
            </a:r>
            <a:r>
              <a:rPr lang="en-ID" sz="1600" dirty="0" err="1"/>
              <a:t>komunitas</a:t>
            </a:r>
            <a:r>
              <a:rPr lang="en-ID" sz="1600" dirty="0"/>
              <a:t> JavaScript </a:t>
            </a:r>
            <a:r>
              <a:rPr lang="en-ID" sz="1600" dirty="0" err="1"/>
              <a:t>menyepakati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hal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yang </a:t>
            </a:r>
            <a:r>
              <a:rPr lang="en-ID" sz="1600" dirty="0" err="1"/>
              <a:t>diberi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underscore </a:t>
            </a:r>
            <a:r>
              <a:rPr lang="en-ID" sz="1600" dirty="0" err="1"/>
              <a:t>bukan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, alias </a:t>
            </a:r>
            <a:r>
              <a:rPr lang="en-ID" sz="1600" dirty="0" err="1"/>
              <a:t>bersifat</a:t>
            </a:r>
            <a:r>
              <a:rPr lang="en-ID" sz="1600" dirty="0"/>
              <a:t> </a:t>
            </a:r>
            <a:r>
              <a:rPr lang="en-ID" sz="1600" dirty="0" err="1"/>
              <a:t>privat</a:t>
            </a:r>
            <a:r>
              <a:rPr lang="en-ID" sz="1600" dirty="0"/>
              <a:t>.</a:t>
            </a:r>
          </a:p>
          <a:p>
            <a:r>
              <a:rPr lang="en-ID" sz="1600" dirty="0"/>
              <a:t>JavaScript </a:t>
            </a:r>
            <a:r>
              <a:rPr lang="en-ID" sz="1600" dirty="0" err="1"/>
              <a:t>versi</a:t>
            </a:r>
            <a:r>
              <a:rPr lang="en-ID" sz="1600" dirty="0"/>
              <a:t> ES2022 </a:t>
            </a:r>
            <a:r>
              <a:rPr lang="en-ID" sz="1600" dirty="0" err="1"/>
              <a:t>hadir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fitur</a:t>
            </a:r>
            <a:r>
              <a:rPr lang="en-ID" sz="1600" dirty="0"/>
              <a:t> private identifier.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fitur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 private property.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memecahkan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di </a:t>
            </a:r>
            <a:r>
              <a:rPr lang="en-ID" sz="1600" dirty="0" err="1"/>
              <a:t>atas</a:t>
            </a:r>
            <a:r>
              <a:rPr lang="en-ID" sz="1600" dirty="0"/>
              <a:t>. Private property </a:t>
            </a:r>
            <a:r>
              <a:rPr lang="en-ID" sz="1600" dirty="0" err="1"/>
              <a:t>akan</a:t>
            </a:r>
            <a:r>
              <a:rPr lang="en-ID" sz="1600" dirty="0"/>
              <a:t> kami </a:t>
            </a:r>
            <a:r>
              <a:rPr lang="en-ID" sz="1600" dirty="0" err="1"/>
              <a:t>bahas</a:t>
            </a:r>
            <a:r>
              <a:rPr lang="en-ID" sz="1600" dirty="0"/>
              <a:t> pada </a:t>
            </a:r>
            <a:r>
              <a:rPr lang="en-ID" sz="1600" dirty="0" err="1"/>
              <a:t>materi</a:t>
            </a:r>
            <a:r>
              <a:rPr lang="en-ID" sz="1600" dirty="0"/>
              <a:t> Member Visibility.</a:t>
            </a:r>
          </a:p>
        </p:txBody>
      </p:sp>
    </p:spTree>
    <p:extLst>
      <p:ext uri="{BB962C8B-B14F-4D97-AF65-F5344CB8AC3E}">
        <p14:creationId xmlns:p14="http://schemas.microsoft.com/office/powerpoint/2010/main" val="241533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B93CBE-918A-EB24-7A1F-F6E4A82A6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40834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Method</a:t>
            </a:r>
            <a:endParaRPr lang="en-ID" sz="40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194D2C-CA3E-FEFA-8F97-1C22621AF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334" y="0"/>
            <a:ext cx="5661302" cy="6858000"/>
          </a:xfrm>
        </p:spPr>
      </p:pic>
    </p:spTree>
    <p:extLst>
      <p:ext uri="{BB962C8B-B14F-4D97-AF65-F5344CB8AC3E}">
        <p14:creationId xmlns:p14="http://schemas.microsoft.com/office/powerpoint/2010/main" val="153580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0106-D30C-D549-C521-F4969ED1F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Member Visibility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2BC5-FFCE-CFAC-B296-B5986061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Member visibility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disebut</a:t>
            </a:r>
            <a:r>
              <a:rPr lang="en-ID" sz="1600" dirty="0"/>
              <a:t> juga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hak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pada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dan method di </a:t>
            </a:r>
            <a:r>
              <a:rPr lang="en-ID" sz="1600" dirty="0" err="1"/>
              <a:t>dalam</a:t>
            </a:r>
            <a:r>
              <a:rPr lang="en-ID" sz="1600" dirty="0"/>
              <a:t> class. </a:t>
            </a:r>
          </a:p>
          <a:p>
            <a:r>
              <a:rPr lang="en-ID" sz="1600" dirty="0" err="1"/>
              <a:t>Secara</a:t>
            </a:r>
            <a:r>
              <a:rPr lang="en-ID" sz="1600" dirty="0"/>
              <a:t> default, </a:t>
            </a:r>
            <a:r>
              <a:rPr lang="en-ID" sz="1600" dirty="0" err="1"/>
              <a:t>seluruh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dan method yang </a:t>
            </a:r>
            <a:r>
              <a:rPr lang="en-ID" sz="1600" dirty="0" err="1"/>
              <a:t>dibuat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class </a:t>
            </a:r>
            <a:r>
              <a:rPr lang="en-ID" sz="1600" dirty="0" err="1"/>
              <a:t>bersifat</a:t>
            </a:r>
            <a:r>
              <a:rPr lang="en-ID" sz="1600" dirty="0"/>
              <a:t> public, alias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diakses</a:t>
            </a:r>
            <a:r>
              <a:rPr lang="en-ID" sz="1600" dirty="0"/>
              <a:t> di </a:t>
            </a:r>
            <a:r>
              <a:rPr lang="en-ID" sz="1600" dirty="0" err="1"/>
              <a:t>luar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class via </a:t>
            </a:r>
            <a:r>
              <a:rPr lang="en-ID" sz="1600" i="1" dirty="0"/>
              <a:t>instance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Selain</a:t>
            </a:r>
            <a:r>
              <a:rPr lang="en-ID" sz="1600" dirty="0"/>
              <a:t> </a:t>
            </a:r>
            <a:r>
              <a:rPr lang="en-ID" sz="1600" i="1" dirty="0"/>
              <a:t>public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juga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dan method </a:t>
            </a:r>
            <a:r>
              <a:rPr lang="en-ID" sz="1600" dirty="0" err="1"/>
              <a:t>bersifat</a:t>
            </a:r>
            <a:r>
              <a:rPr lang="en-ID" sz="1600" dirty="0"/>
              <a:t> </a:t>
            </a:r>
            <a:r>
              <a:rPr lang="en-ID" sz="1600" i="1" dirty="0"/>
              <a:t>private</a:t>
            </a:r>
            <a:r>
              <a:rPr lang="en-ID" sz="1600" dirty="0"/>
              <a:t>, </a:t>
            </a:r>
            <a:r>
              <a:rPr lang="en-ID" sz="1600" dirty="0" err="1"/>
              <a:t>terutama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method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cakupan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class </a:t>
            </a:r>
            <a:r>
              <a:rPr lang="en-ID" sz="1600" dirty="0" err="1"/>
              <a:t>saja</a:t>
            </a:r>
            <a:r>
              <a:rPr lang="en-ID" sz="1600" dirty="0"/>
              <a:t> (</a:t>
            </a:r>
            <a:r>
              <a:rPr lang="en-ID" sz="1600" dirty="0" err="1"/>
              <a:t>penggunaan</a:t>
            </a:r>
            <a:r>
              <a:rPr lang="en-ID" sz="1600" dirty="0"/>
              <a:t> internal).</a:t>
            </a:r>
          </a:p>
          <a:p>
            <a:r>
              <a:rPr lang="en-ID" sz="1600" dirty="0" err="1"/>
              <a:t>Contoh</a:t>
            </a:r>
            <a:r>
              <a:rPr lang="en-ID" sz="1600" dirty="0"/>
              <a:t>, pada class </a:t>
            </a:r>
            <a:r>
              <a:rPr lang="en-ID" sz="1600" dirty="0">
                <a:solidFill>
                  <a:srgbClr val="FF0000"/>
                </a:solidFill>
              </a:rPr>
              <a:t>Car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_</a:t>
            </a:r>
            <a:r>
              <a:rPr lang="en-ID" sz="1600" dirty="0" err="1">
                <a:solidFill>
                  <a:srgbClr val="FF0000"/>
                </a:solidFill>
              </a:rPr>
              <a:t>chassisNumber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/>
              <a:t>dan method </a:t>
            </a:r>
            <a:r>
              <a:rPr lang="en-ID" sz="1600" dirty="0">
                <a:solidFill>
                  <a:srgbClr val="FF0000"/>
                </a:solidFill>
              </a:rPr>
              <a:t>_</a:t>
            </a:r>
            <a:r>
              <a:rPr lang="en-ID" sz="1600" dirty="0" err="1">
                <a:solidFill>
                  <a:srgbClr val="FF0000"/>
                </a:solidFill>
              </a:rPr>
              <a:t>generateChassisNumber</a:t>
            </a:r>
            <a:r>
              <a:rPr lang="en-ID" sz="1600" dirty="0">
                <a:solidFill>
                  <a:srgbClr val="FF0000"/>
                </a:solidFill>
              </a:rPr>
              <a:t>()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underscore. </a:t>
            </a:r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kedua</a:t>
            </a:r>
            <a:r>
              <a:rPr lang="en-ID" sz="1600" dirty="0"/>
              <a:t> member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tetap</a:t>
            </a:r>
            <a:r>
              <a:rPr lang="en-ID" sz="1600" dirty="0"/>
              <a:t> </a:t>
            </a:r>
            <a:r>
              <a:rPr lang="en-ID" sz="1600" dirty="0" err="1"/>
              <a:t>saja</a:t>
            </a:r>
            <a:r>
              <a:rPr lang="en-ID" sz="1600" dirty="0"/>
              <a:t> </a:t>
            </a:r>
            <a:r>
              <a:rPr lang="en-ID" sz="1600" dirty="0" err="1"/>
              <a:t>masih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di </a:t>
            </a:r>
            <a:r>
              <a:rPr lang="en-ID" sz="1600" dirty="0" err="1"/>
              <a:t>akses</a:t>
            </a:r>
            <a:r>
              <a:rPr lang="en-ID" sz="1600" dirty="0"/>
              <a:t> via instance, </a:t>
            </a:r>
            <a:r>
              <a:rPr lang="en-ID" sz="1600" dirty="0" err="1"/>
              <a:t>bahkan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nilainya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menyelesaikan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, JavaScript </a:t>
            </a:r>
            <a:r>
              <a:rPr lang="en-ID" sz="1600" dirty="0" err="1"/>
              <a:t>versi</a:t>
            </a:r>
            <a:r>
              <a:rPr lang="en-ID" sz="1600" dirty="0"/>
              <a:t> ES2022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resmi</a:t>
            </a:r>
            <a:r>
              <a:rPr lang="en-ID" sz="1600" dirty="0"/>
              <a:t> </a:t>
            </a:r>
            <a:r>
              <a:rPr lang="en-ID" sz="1600" dirty="0" err="1"/>
              <a:t>mengenalkan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menetapkan</a:t>
            </a:r>
            <a:r>
              <a:rPr lang="en-ID" sz="1600" dirty="0"/>
              <a:t> </a:t>
            </a:r>
            <a:r>
              <a:rPr lang="en-ID" sz="1600" dirty="0" err="1"/>
              <a:t>hak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private pada </a:t>
            </a:r>
            <a:r>
              <a:rPr lang="en-ID" sz="1600" dirty="0" err="1"/>
              <a:t>properti</a:t>
            </a:r>
            <a:r>
              <a:rPr lang="en-ID" sz="1600" dirty="0"/>
              <a:t> dan method </a:t>
            </a:r>
            <a:r>
              <a:rPr lang="en-ID" sz="1600" dirty="0" err="1"/>
              <a:t>objek</a:t>
            </a:r>
            <a:r>
              <a:rPr lang="en-ID" sz="1600" dirty="0"/>
              <a:t>, </a:t>
            </a:r>
            <a:r>
              <a:rPr lang="en-ID" sz="1600" dirty="0" err="1"/>
              <a:t>yakni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menambahkan</a:t>
            </a:r>
            <a:r>
              <a:rPr lang="en-ID" sz="1600" dirty="0"/>
              <a:t> </a:t>
            </a:r>
            <a:r>
              <a:rPr lang="en-ID" sz="1600" dirty="0" err="1"/>
              <a:t>tanda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#</a:t>
            </a:r>
            <a:r>
              <a:rPr lang="en-ID" sz="1600" dirty="0"/>
              <a:t> di </a:t>
            </a:r>
            <a:r>
              <a:rPr lang="en-ID" sz="1600" dirty="0" err="1"/>
              <a:t>awal</a:t>
            </a:r>
            <a:r>
              <a:rPr lang="en-ID" sz="1600" dirty="0"/>
              <a:t> </a:t>
            </a:r>
            <a:r>
              <a:rPr lang="en-ID" sz="1600" dirty="0" err="1"/>
              <a:t>penamaan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method.</a:t>
            </a:r>
          </a:p>
        </p:txBody>
      </p:sp>
    </p:spTree>
    <p:extLst>
      <p:ext uri="{BB962C8B-B14F-4D97-AF65-F5344CB8AC3E}">
        <p14:creationId xmlns:p14="http://schemas.microsoft.com/office/powerpoint/2010/main" val="4206372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0106-D30C-D549-C521-F4969ED1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604837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Member Visibility (cont.)</a:t>
            </a:r>
            <a:endParaRPr lang="en-ID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08CB5-1686-F38B-7122-793D52A39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325" y="0"/>
            <a:ext cx="5401499" cy="6858000"/>
          </a:xfrm>
        </p:spPr>
      </p:pic>
    </p:spTree>
    <p:extLst>
      <p:ext uri="{BB962C8B-B14F-4D97-AF65-F5344CB8AC3E}">
        <p14:creationId xmlns:p14="http://schemas.microsoft.com/office/powerpoint/2010/main" val="188961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38D-1EE6-67F3-DA0B-46D9F78C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Pewarisan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DD60-31AB-A4CB-2CFB-B49EAA83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konsep</a:t>
            </a:r>
            <a:r>
              <a:rPr lang="en-ID" sz="1600" dirty="0"/>
              <a:t> inheritance,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mewariskan</a:t>
            </a:r>
            <a:r>
              <a:rPr lang="en-ID" sz="1600" dirty="0"/>
              <a:t> </a:t>
            </a:r>
            <a:r>
              <a:rPr lang="en-ID" sz="1600" dirty="0" err="1"/>
              <a:t>sifat-sifat</a:t>
            </a:r>
            <a:r>
              <a:rPr lang="en-ID" sz="1600" dirty="0"/>
              <a:t> yang </a:t>
            </a:r>
            <a:r>
              <a:rPr lang="en-ID" sz="1600" dirty="0" err="1"/>
              <a:t>berada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class </a:t>
            </a:r>
            <a:r>
              <a:rPr lang="en-ID" sz="1600" dirty="0" err="1"/>
              <a:t>ke</a:t>
            </a:r>
            <a:r>
              <a:rPr lang="en-ID" sz="1600" dirty="0"/>
              <a:t> class lain. </a:t>
            </a:r>
            <a:r>
              <a:rPr lang="en-ID" sz="1600" dirty="0" err="1"/>
              <a:t>Konsep</a:t>
            </a:r>
            <a:r>
              <a:rPr lang="en-ID" sz="1600" dirty="0"/>
              <a:t> inheritance </a:t>
            </a:r>
            <a:r>
              <a:rPr lang="en-ID" sz="1600" dirty="0" err="1"/>
              <a:t>cocok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yang </a:t>
            </a:r>
            <a:r>
              <a:rPr lang="en-ID" sz="1600" dirty="0" err="1"/>
              <a:t>mirip</a:t>
            </a:r>
            <a:r>
              <a:rPr lang="en-ID" sz="1600" dirty="0"/>
              <a:t> dan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sedikit</a:t>
            </a:r>
            <a:r>
              <a:rPr lang="en-ID" sz="1600" dirty="0"/>
              <a:t> </a:t>
            </a:r>
            <a:r>
              <a:rPr lang="en-ID" sz="1600" dirty="0" err="1"/>
              <a:t>perbedaan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kasus</a:t>
            </a:r>
            <a:r>
              <a:rPr lang="en-ID" sz="1600" dirty="0"/>
              <a:t> yang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hadapi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Implementasinya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tampung</a:t>
            </a:r>
            <a:r>
              <a:rPr lang="en-ID" sz="1600" dirty="0"/>
              <a:t> </a:t>
            </a:r>
            <a:r>
              <a:rPr lang="en-ID" sz="1600" dirty="0" err="1"/>
              <a:t>seluruh</a:t>
            </a:r>
            <a:r>
              <a:rPr lang="en-ID" sz="1600" dirty="0"/>
              <a:t> </a:t>
            </a:r>
            <a:r>
              <a:rPr lang="en-ID" sz="1600" dirty="0" err="1"/>
              <a:t>sifat</a:t>
            </a:r>
            <a:r>
              <a:rPr lang="en-ID" sz="1600" dirty="0"/>
              <a:t> yang “</a:t>
            </a:r>
            <a:r>
              <a:rPr lang="en-ID" sz="1600" dirty="0" err="1"/>
              <a:t>sama</a:t>
            </a:r>
            <a:r>
              <a:rPr lang="en-ID" sz="1600" dirty="0"/>
              <a:t>” pada </a:t>
            </a:r>
            <a:r>
              <a:rPr lang="en-ID" sz="1600" dirty="0" err="1"/>
              <a:t>sebuah</a:t>
            </a:r>
            <a:r>
              <a:rPr lang="en-ID" sz="1600" dirty="0"/>
              <a:t> class </a:t>
            </a:r>
            <a:r>
              <a:rPr lang="en-ID" sz="1600" dirty="0" err="1"/>
              <a:t>induk</a:t>
            </a:r>
            <a:r>
              <a:rPr lang="en-ID" sz="1600" dirty="0"/>
              <a:t> (superclass) dan </a:t>
            </a:r>
            <a:r>
              <a:rPr lang="en-ID" sz="1600" dirty="0" err="1"/>
              <a:t>sifat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nantinya</a:t>
            </a:r>
            <a:r>
              <a:rPr lang="en-ID" sz="1600" dirty="0"/>
              <a:t> </a:t>
            </a:r>
            <a:r>
              <a:rPr lang="en-ID" sz="1600" dirty="0" err="1"/>
              <a:t>diwarisi</a:t>
            </a:r>
            <a:r>
              <a:rPr lang="en-ID" sz="1600" dirty="0"/>
              <a:t> </a:t>
            </a:r>
            <a:r>
              <a:rPr lang="en-ID" sz="1600" dirty="0" err="1"/>
              <a:t>kepada</a:t>
            </a:r>
            <a:r>
              <a:rPr lang="en-ID" sz="1600" dirty="0"/>
              <a:t> class di </a:t>
            </a:r>
            <a:r>
              <a:rPr lang="en-ID" sz="1600" dirty="0" err="1"/>
              <a:t>bawahnya</a:t>
            </a:r>
            <a:r>
              <a:rPr lang="en-ID" sz="1600" dirty="0"/>
              <a:t> (subclass). </a:t>
            </a:r>
            <a:r>
              <a:rPr lang="en-ID" sz="1600" dirty="0" err="1"/>
              <a:t>Kemudian</a:t>
            </a:r>
            <a:r>
              <a:rPr lang="en-ID" sz="1600" dirty="0"/>
              <a:t> pada subclass,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menambahkan</a:t>
            </a:r>
            <a:r>
              <a:rPr lang="en-ID" sz="1600" dirty="0"/>
              <a:t> </a:t>
            </a:r>
            <a:r>
              <a:rPr lang="en-ID" sz="1600" dirty="0" err="1"/>
              <a:t>kemampuan</a:t>
            </a:r>
            <a:r>
              <a:rPr lang="en-ID" sz="1600" dirty="0"/>
              <a:t> lain yang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spesifik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Contohnya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buat superclass </a:t>
            </a:r>
            <a:r>
              <a:rPr lang="en-ID" sz="1600" dirty="0" err="1"/>
              <a:t>bernama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MailService</a:t>
            </a:r>
            <a:r>
              <a:rPr lang="en-ID" sz="1600" dirty="0"/>
              <a:t> yang </a:t>
            </a:r>
            <a:r>
              <a:rPr lang="en-ID" sz="1600" dirty="0" err="1"/>
              <a:t>mengandung</a:t>
            </a:r>
            <a:r>
              <a:rPr lang="en-ID" sz="1600" dirty="0"/>
              <a:t> </a:t>
            </a:r>
            <a:r>
              <a:rPr lang="en-ID" sz="1600" dirty="0" err="1"/>
              <a:t>seluruh</a:t>
            </a:r>
            <a:r>
              <a:rPr lang="en-ID" sz="1600" dirty="0"/>
              <a:t> </a:t>
            </a:r>
            <a:r>
              <a:rPr lang="en-ID" sz="1600" dirty="0" err="1"/>
              <a:t>sifat</a:t>
            </a:r>
            <a:r>
              <a:rPr lang="en-ID" sz="1600" dirty="0"/>
              <a:t> yang </a:t>
            </a:r>
            <a:r>
              <a:rPr lang="en-ID" sz="1600" dirty="0" err="1"/>
              <a:t>sama</a:t>
            </a:r>
            <a:r>
              <a:rPr lang="en-ID" sz="1600" dirty="0"/>
              <a:t> pada </a:t>
            </a:r>
            <a:r>
              <a:rPr lang="en-ID" sz="1600" dirty="0" err="1">
                <a:solidFill>
                  <a:srgbClr val="FF0000"/>
                </a:solidFill>
              </a:rPr>
              <a:t>WhatsAppService</a:t>
            </a:r>
            <a:r>
              <a:rPr lang="en-ID" sz="1600" dirty="0"/>
              <a:t> dan </a:t>
            </a:r>
            <a:r>
              <a:rPr lang="en-ID" sz="1600" dirty="0" err="1">
                <a:solidFill>
                  <a:srgbClr val="FF0000"/>
                </a:solidFill>
              </a:rPr>
              <a:t>EmailService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32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BBD00D-9E86-6834-8F9D-98AAABC653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9651" y="1152516"/>
            <a:ext cx="4951108" cy="5679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DB38D-1EE6-67F3-DA0B-46D9F78C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Pewarisan</a:t>
            </a:r>
            <a:r>
              <a:rPr lang="en-US" sz="4000" b="1" dirty="0"/>
              <a:t> (cont.)</a:t>
            </a:r>
            <a:endParaRPr lang="en-ID" sz="40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BE4601-F73E-55BF-CD3A-7D342CCA6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38775" y="2297104"/>
            <a:ext cx="6648450" cy="3408380"/>
          </a:xfrm>
        </p:spPr>
      </p:pic>
    </p:spTree>
    <p:extLst>
      <p:ext uri="{BB962C8B-B14F-4D97-AF65-F5344CB8AC3E}">
        <p14:creationId xmlns:p14="http://schemas.microsoft.com/office/powerpoint/2010/main" val="1026203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38D-1EE6-67F3-DA0B-46D9F78C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Pewarisan</a:t>
            </a:r>
            <a:r>
              <a:rPr lang="en-US" sz="4000" b="1" dirty="0"/>
              <a:t> </a:t>
            </a:r>
            <a:r>
              <a:rPr lang="en-US" sz="4000" b="1" dirty="0" err="1"/>
              <a:t>Tanpa</a:t>
            </a:r>
            <a:r>
              <a:rPr lang="en-US" sz="4000" b="1" dirty="0"/>
              <a:t> ES6</a:t>
            </a:r>
            <a:endParaRPr lang="en-ID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A9208-3D75-A111-A874-5D9EE7B824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4904" y="1316311"/>
            <a:ext cx="4344959" cy="538901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6B8558-3B38-9E7D-D25C-60ED58BD2A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0838" y="2142333"/>
            <a:ext cx="6352924" cy="2573334"/>
          </a:xfrm>
        </p:spPr>
      </p:pic>
    </p:spTree>
    <p:extLst>
      <p:ext uri="{BB962C8B-B14F-4D97-AF65-F5344CB8AC3E}">
        <p14:creationId xmlns:p14="http://schemas.microsoft.com/office/powerpoint/2010/main" val="105411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B6BFDC-CA43-D99C-CF9B-CBDCB290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48" y="2425507"/>
            <a:ext cx="6206503" cy="4067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4DB38D-1EE6-67F3-DA0B-46D9F78C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Operator </a:t>
            </a:r>
            <a:r>
              <a:rPr lang="en-US" sz="4000" b="1" dirty="0" err="1"/>
              <a:t>instanceof</a:t>
            </a:r>
            <a:endParaRPr lang="en-ID" sz="4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F00C6-1973-ABA2-64E3-364C429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Ketika </a:t>
            </a:r>
            <a:r>
              <a:rPr lang="en-ID" sz="1600" dirty="0" err="1"/>
              <a:t>menulis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seringkali</a:t>
            </a:r>
            <a:r>
              <a:rPr lang="en-ID" sz="1600" dirty="0"/>
              <a:t> </a:t>
            </a:r>
            <a:r>
              <a:rPr lang="en-ID" sz="1600" dirty="0" err="1"/>
              <a:t>perlu</a:t>
            </a:r>
            <a:r>
              <a:rPr lang="en-ID" sz="1600" dirty="0"/>
              <a:t> </a:t>
            </a:r>
            <a:r>
              <a:rPr lang="en-ID" sz="1600" dirty="0" err="1"/>
              <a:t>mengecek</a:t>
            </a:r>
            <a:r>
              <a:rPr lang="en-ID" sz="1600" dirty="0"/>
              <a:t> </a:t>
            </a:r>
            <a:r>
              <a:rPr lang="en-ID" sz="1600" dirty="0" err="1"/>
              <a:t>jenis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.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mengetahui</a:t>
            </a:r>
            <a:r>
              <a:rPr lang="en-ID" sz="1600" dirty="0"/>
              <a:t> </a:t>
            </a:r>
            <a:r>
              <a:rPr lang="en-ID" sz="1600" dirty="0" err="1"/>
              <a:t>jenis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mengecek</a:t>
            </a:r>
            <a:r>
              <a:rPr lang="en-ID" sz="1600" dirty="0"/>
              <a:t> </a:t>
            </a:r>
            <a:r>
              <a:rPr lang="en-ID" sz="1600" dirty="0" err="1"/>
              <a:t>rantai</a:t>
            </a:r>
            <a:r>
              <a:rPr lang="en-ID" sz="1600" dirty="0"/>
              <a:t> prototype-</a:t>
            </a:r>
            <a:r>
              <a:rPr lang="en-ID" sz="1600" dirty="0" err="1"/>
              <a:t>nya</a:t>
            </a:r>
            <a:r>
              <a:rPr lang="en-ID" sz="1600" dirty="0"/>
              <a:t>. Nah,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mengetes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  <a:r>
              <a:rPr lang="en-ID" sz="1600" dirty="0" err="1"/>
              <a:t>berdasarkan</a:t>
            </a:r>
            <a:r>
              <a:rPr lang="en-ID" sz="1600" dirty="0"/>
              <a:t> prototype </a:t>
            </a:r>
            <a:r>
              <a:rPr lang="en-ID" sz="1600" dirty="0" err="1"/>
              <a:t>dari</a:t>
            </a:r>
            <a:r>
              <a:rPr lang="en-ID" sz="1600" dirty="0"/>
              <a:t> constructor function </a:t>
            </a:r>
            <a:r>
              <a:rPr lang="en-ID" sz="1600" dirty="0" err="1"/>
              <a:t>atau</a:t>
            </a:r>
            <a:r>
              <a:rPr lang="en-ID" sz="1600" dirty="0"/>
              <a:t> class </a:t>
            </a:r>
            <a:r>
              <a:rPr lang="en-ID" sz="1600" dirty="0" err="1"/>
              <a:t>tertentu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operator </a:t>
            </a:r>
            <a:r>
              <a:rPr lang="en-ID" sz="1600" dirty="0" err="1"/>
              <a:t>instanceof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02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B5BE-201A-E8E5-9307-28A77B07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Overriding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A651-E607-0ABA-4FA7-189ED551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Konsep</a:t>
            </a:r>
            <a:r>
              <a:rPr lang="en-ID" sz="1600" dirty="0"/>
              <a:t> lain yang </a:t>
            </a:r>
            <a:r>
              <a:rPr lang="en-ID" sz="1600" dirty="0" err="1"/>
              <a:t>lekat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pewarisan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overriding. Overriding di </a:t>
            </a:r>
            <a:r>
              <a:rPr lang="en-ID" sz="1600" dirty="0" err="1"/>
              <a:t>dalam</a:t>
            </a:r>
            <a:r>
              <a:rPr lang="en-ID" sz="1600" dirty="0"/>
              <a:t> OOP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fitur</a:t>
            </a:r>
            <a:r>
              <a:rPr lang="en-ID" sz="1600" dirty="0"/>
              <a:t> yang </a:t>
            </a:r>
            <a:r>
              <a:rPr lang="en-ID" sz="1600" dirty="0" err="1"/>
              <a:t>memperbolehkan</a:t>
            </a:r>
            <a:r>
              <a:rPr lang="en-ID" sz="1600" dirty="0"/>
              <a:t> subclass </a:t>
            </a:r>
            <a:r>
              <a:rPr lang="en-ID" sz="1600" dirty="0" err="1"/>
              <a:t>mendefinisikan</a:t>
            </a:r>
            <a:r>
              <a:rPr lang="en-ID" sz="1600" dirty="0"/>
              <a:t> </a:t>
            </a:r>
            <a:r>
              <a:rPr lang="en-ID" sz="1600" dirty="0" err="1"/>
              <a:t>implementasinya</a:t>
            </a:r>
            <a:r>
              <a:rPr lang="en-ID" sz="1600" dirty="0"/>
              <a:t> </a:t>
            </a:r>
            <a:r>
              <a:rPr lang="en-ID" sz="1600" dirty="0" err="1"/>
              <a:t>sendiri</a:t>
            </a:r>
            <a:r>
              <a:rPr lang="en-ID" sz="1600" dirty="0"/>
              <a:t> pada </a:t>
            </a:r>
            <a:r>
              <a:rPr lang="en-ID" sz="1600" dirty="0" err="1"/>
              <a:t>sebuah</a:t>
            </a:r>
            <a:r>
              <a:rPr lang="en-ID" sz="1600" dirty="0"/>
              <a:t> method yang </a:t>
            </a:r>
            <a:r>
              <a:rPr lang="en-ID" sz="1600" dirty="0" err="1"/>
              <a:t>sebenarnya</a:t>
            </a:r>
            <a:r>
              <a:rPr lang="en-ID" sz="1600" dirty="0"/>
              <a:t>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didefinisikan</a:t>
            </a:r>
            <a:r>
              <a:rPr lang="en-ID" sz="1600" dirty="0"/>
              <a:t> pada superclass-</a:t>
            </a:r>
            <a:r>
              <a:rPr lang="en-ID" sz="1600" dirty="0" err="1"/>
              <a:t>nya</a:t>
            </a:r>
            <a:r>
              <a:rPr lang="en-ID" sz="1600" dirty="0"/>
              <a:t>.</a:t>
            </a:r>
          </a:p>
          <a:p>
            <a:r>
              <a:rPr lang="en-ID" sz="1600" dirty="0"/>
              <a:t>Di JavaScript dan </a:t>
            </a:r>
            <a:r>
              <a:rPr lang="en-ID" sz="1600" dirty="0" err="1"/>
              <a:t>bahasa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 yang </a:t>
            </a:r>
            <a:r>
              <a:rPr lang="en-ID" sz="1600" dirty="0" err="1"/>
              <a:t>menerapkan</a:t>
            </a:r>
            <a:r>
              <a:rPr lang="en-ID" sz="1600" dirty="0"/>
              <a:t> </a:t>
            </a:r>
            <a:r>
              <a:rPr lang="en-ID" sz="1600" dirty="0" err="1"/>
              <a:t>paradigma</a:t>
            </a:r>
            <a:r>
              <a:rPr lang="en-ID" sz="1600" dirty="0"/>
              <a:t> OOP </a:t>
            </a:r>
            <a:r>
              <a:rPr lang="en-ID" sz="1600" dirty="0" err="1"/>
              <a:t>lainnya</a:t>
            </a:r>
            <a:r>
              <a:rPr lang="en-ID" sz="1600" dirty="0"/>
              <a:t>, overriding </a:t>
            </a:r>
            <a:r>
              <a:rPr lang="en-ID" sz="1600" dirty="0" err="1"/>
              <a:t>umumnya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pada constructor dan method class.</a:t>
            </a:r>
          </a:p>
          <a:p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2563930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CBED47-7420-A6B7-10FC-AD9DD8AC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7ED44-A73B-E9BA-EFD9-D64351B07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itu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Tujuan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alasan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kenapa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kita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Bagaimana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function pada JavaScript.</a:t>
            </a:r>
          </a:p>
        </p:txBody>
      </p:sp>
    </p:spTree>
    <p:extLst>
      <p:ext uri="{BB962C8B-B14F-4D97-AF65-F5344CB8AC3E}">
        <p14:creationId xmlns:p14="http://schemas.microsoft.com/office/powerpoint/2010/main" val="414581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B5BE-201A-E8E5-9307-28A77B07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Constructor Overriding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A651-E607-0ABA-4FA7-189ED551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constructor</a:t>
            </a:r>
            <a:r>
              <a:rPr lang="en-ID" sz="1600" dirty="0"/>
              <a:t>, </a:t>
            </a:r>
            <a:r>
              <a:rPr lang="en-ID" sz="1600" dirty="0" err="1"/>
              <a:t>biasanya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mendefinisikan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dan </a:t>
            </a:r>
            <a:r>
              <a:rPr lang="en-ID" sz="1600" dirty="0" err="1"/>
              <a:t>menetapkan</a:t>
            </a:r>
            <a:r>
              <a:rPr lang="en-ID" sz="1600" dirty="0"/>
              <a:t> </a:t>
            </a:r>
            <a:r>
              <a:rPr lang="en-ID" sz="1600" dirty="0" err="1"/>
              <a:t>nilainya</a:t>
            </a:r>
            <a:r>
              <a:rPr lang="en-ID" sz="1600" dirty="0"/>
              <a:t>. </a:t>
            </a:r>
            <a:r>
              <a:rPr lang="en-ID" sz="1600" dirty="0" err="1"/>
              <a:t>Contoh</a:t>
            </a:r>
            <a:r>
              <a:rPr lang="en-ID" sz="1600" dirty="0"/>
              <a:t>, pada superclass </a:t>
            </a:r>
            <a:r>
              <a:rPr lang="en-ID" sz="1600" dirty="0" err="1">
                <a:solidFill>
                  <a:srgbClr val="FF0000"/>
                </a:solidFill>
              </a:rPr>
              <a:t>MailService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mendefinisikan</a:t>
            </a:r>
            <a:r>
              <a:rPr lang="en-ID" sz="1600" dirty="0"/>
              <a:t> </a:t>
            </a:r>
            <a:r>
              <a:rPr lang="en-ID" sz="1600" dirty="0" err="1"/>
              <a:t>properti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sender</a:t>
            </a:r>
            <a:r>
              <a:rPr lang="en-ID" sz="1600" dirty="0"/>
              <a:t> yang </a:t>
            </a:r>
            <a:r>
              <a:rPr lang="en-ID" sz="1600" dirty="0" err="1"/>
              <a:t>nilainya</a:t>
            </a:r>
            <a:r>
              <a:rPr lang="en-ID" sz="1600" dirty="0"/>
              <a:t> </a:t>
            </a:r>
            <a:r>
              <a:rPr lang="en-ID" sz="1600" dirty="0" err="1"/>
              <a:t>diambil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argumen</a:t>
            </a:r>
            <a:r>
              <a:rPr lang="en-ID" sz="1600" dirty="0"/>
              <a:t> method constructor.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F9D55-BD85-D60D-8073-00B0CC5CD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78" y="2387839"/>
            <a:ext cx="5772443" cy="43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9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B5BE-201A-E8E5-9307-28A77B07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05" y="365125"/>
            <a:ext cx="547079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Method Overriding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A651-E607-0ABA-4FA7-189ED5516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05" y="1825625"/>
            <a:ext cx="5470793" cy="4351338"/>
          </a:xfrm>
        </p:spPr>
        <p:txBody>
          <a:bodyPr>
            <a:normAutofit/>
          </a:bodyPr>
          <a:lstStyle/>
          <a:p>
            <a:r>
              <a:rPr lang="en-ID" sz="1600" dirty="0"/>
              <a:t>Method overriding </a:t>
            </a:r>
            <a:r>
              <a:rPr lang="en-ID" sz="1600" dirty="0" err="1"/>
              <a:t>biasanya</a:t>
            </a:r>
            <a:r>
              <a:rPr lang="en-ID" sz="1600" dirty="0"/>
              <a:t>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implementasi</a:t>
            </a:r>
            <a:r>
              <a:rPr lang="en-ID" sz="1600" dirty="0"/>
              <a:t> method </a:t>
            </a:r>
            <a:r>
              <a:rPr lang="en-ID" sz="1600" dirty="0" err="1"/>
              <a:t>warisan</a:t>
            </a:r>
            <a:r>
              <a:rPr lang="en-ID" sz="1600" dirty="0"/>
              <a:t> superclass. </a:t>
            </a:r>
          </a:p>
          <a:p>
            <a:r>
              <a:rPr lang="en-ID" sz="1600" dirty="0" err="1"/>
              <a:t>Contohnya</a:t>
            </a:r>
            <a:r>
              <a:rPr lang="en-ID" sz="1600" dirty="0"/>
              <a:t>, pada class </a:t>
            </a:r>
            <a:r>
              <a:rPr lang="en-ID" sz="1600" dirty="0" err="1">
                <a:solidFill>
                  <a:srgbClr val="FF0000"/>
                </a:solidFill>
              </a:rPr>
              <a:t>MailService</a:t>
            </a:r>
            <a:r>
              <a:rPr lang="en-ID" sz="1600" dirty="0"/>
              <a:t> </a:t>
            </a:r>
            <a:r>
              <a:rPr lang="en-ID" sz="1600" dirty="0" err="1"/>
              <a:t>terdapat</a:t>
            </a:r>
            <a:r>
              <a:rPr lang="en-ID" sz="1600" dirty="0"/>
              <a:t> method </a:t>
            </a:r>
            <a:r>
              <a:rPr lang="en-ID" sz="1600" dirty="0">
                <a:solidFill>
                  <a:srgbClr val="FF0000"/>
                </a:solidFill>
              </a:rPr>
              <a:t>send()</a:t>
            </a:r>
            <a:r>
              <a:rPr lang="en-ID" sz="1600" dirty="0"/>
              <a:t> yang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didefinisikan</a:t>
            </a:r>
            <a:r>
              <a:rPr lang="en-ID" sz="1600" dirty="0"/>
              <a:t> </a:t>
            </a:r>
            <a:r>
              <a:rPr lang="en-ID" sz="1600" dirty="0" err="1"/>
              <a:t>implementasinya</a:t>
            </a:r>
            <a:r>
              <a:rPr lang="en-ID" sz="1600" dirty="0"/>
              <a:t>. </a:t>
            </a:r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jika</a:t>
            </a:r>
            <a:r>
              <a:rPr lang="en-ID" sz="1600" dirty="0"/>
              <a:t> pada subclass </a:t>
            </a:r>
            <a:r>
              <a:rPr lang="en-ID" sz="1600" dirty="0" err="1">
                <a:solidFill>
                  <a:srgbClr val="FF0000"/>
                </a:solidFill>
              </a:rPr>
              <a:t>WhatsAppService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membutuhkan</a:t>
            </a:r>
            <a:r>
              <a:rPr lang="en-ID" sz="1600" dirty="0"/>
              <a:t> </a:t>
            </a:r>
            <a:r>
              <a:rPr lang="en-ID" sz="1600" dirty="0" err="1"/>
              <a:t>implementasi</a:t>
            </a:r>
            <a:r>
              <a:rPr lang="en-ID" sz="1600" dirty="0"/>
              <a:t> yang </a:t>
            </a:r>
            <a:r>
              <a:rPr lang="en-ID" sz="1600" dirty="0" err="1"/>
              <a:t>berbeda</a:t>
            </a:r>
            <a:r>
              <a:rPr lang="en-ID" sz="1600" dirty="0"/>
              <a:t>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bisa</a:t>
            </a:r>
            <a:r>
              <a:rPr lang="en-ID" sz="1600" dirty="0"/>
              <a:t> override method </a:t>
            </a:r>
            <a:r>
              <a:rPr lang="en-ID" sz="1600" dirty="0">
                <a:solidFill>
                  <a:srgbClr val="FF0000"/>
                </a:solidFill>
              </a:rPr>
              <a:t>send()</a:t>
            </a:r>
            <a:r>
              <a:rPr lang="en-ID" sz="16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648FF-95CD-D10F-81B8-CF3003F1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993" y="0"/>
            <a:ext cx="588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3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1C8B-B7C2-3D6D-442B-86EAA9FF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Object Composition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E66A9-08EF-5177-C054-7222ABFB2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Fitur </a:t>
            </a:r>
            <a:r>
              <a:rPr lang="en-ID" sz="1600" dirty="0" err="1"/>
              <a:t>pewarisan</a:t>
            </a:r>
            <a:r>
              <a:rPr lang="en-ID" sz="1600" dirty="0"/>
              <a:t> pada class </a:t>
            </a:r>
            <a:r>
              <a:rPr lang="en-ID" sz="1600" dirty="0" err="1"/>
              <a:t>begitu</a:t>
            </a:r>
            <a:r>
              <a:rPr lang="en-ID" sz="1600" dirty="0"/>
              <a:t> legit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memangkas</a:t>
            </a:r>
            <a:r>
              <a:rPr lang="en-ID" sz="1600" dirty="0"/>
              <a:t> </a:t>
            </a:r>
            <a:r>
              <a:rPr lang="en-ID" sz="1600" dirty="0" err="1"/>
              <a:t>duplikasi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. Kita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perlu</a:t>
            </a:r>
            <a:r>
              <a:rPr lang="en-ID" sz="1600" dirty="0"/>
              <a:t> </a:t>
            </a:r>
            <a:r>
              <a:rPr lang="en-ID" sz="1600" dirty="0" err="1"/>
              <a:t>repetitif</a:t>
            </a:r>
            <a:r>
              <a:rPr lang="en-ID" sz="1600" dirty="0"/>
              <a:t> </a:t>
            </a:r>
            <a:r>
              <a:rPr lang="en-ID" sz="1600" dirty="0" err="1"/>
              <a:t>menulis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yang </a:t>
            </a:r>
            <a:r>
              <a:rPr lang="en-ID" sz="1600" dirty="0" err="1"/>
              <a:t>sama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dua class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kemampuan</a:t>
            </a:r>
            <a:r>
              <a:rPr lang="en-ID" sz="1600" dirty="0"/>
              <a:t> yang </a:t>
            </a:r>
            <a:r>
              <a:rPr lang="en-ID" sz="1600" dirty="0" err="1"/>
              <a:t>sama</a:t>
            </a:r>
            <a:r>
              <a:rPr lang="en-ID" sz="1600" dirty="0"/>
              <a:t>. </a:t>
            </a:r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apakah</a:t>
            </a:r>
            <a:r>
              <a:rPr lang="en-ID" sz="1600" dirty="0"/>
              <a:t> </a:t>
            </a:r>
            <a:r>
              <a:rPr lang="en-ID" sz="1600" dirty="0" err="1"/>
              <a:t>pewarisan</a:t>
            </a:r>
            <a:r>
              <a:rPr lang="en-ID" sz="1600" dirty="0"/>
              <a:t> di JavaScript </a:t>
            </a:r>
            <a:r>
              <a:rPr lang="en-ID" sz="1600" dirty="0" err="1"/>
              <a:t>mampu</a:t>
            </a:r>
            <a:r>
              <a:rPr lang="en-ID" sz="1600" dirty="0"/>
              <a:t> </a:t>
            </a:r>
            <a:r>
              <a:rPr lang="en-ID" sz="1600" dirty="0" err="1"/>
              <a:t>memecahkan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 yang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kompleks</a:t>
            </a:r>
            <a:r>
              <a:rPr lang="en-ID" sz="1600" dirty="0"/>
              <a:t>?</a:t>
            </a:r>
          </a:p>
          <a:p>
            <a:r>
              <a:rPr lang="en-ID" sz="1600" dirty="0"/>
              <a:t>Di dunia </a:t>
            </a:r>
            <a:r>
              <a:rPr lang="en-ID" sz="1600" dirty="0" err="1"/>
              <a:t>nyata</a:t>
            </a:r>
            <a:r>
              <a:rPr lang="en-ID" sz="1600" dirty="0"/>
              <a:t>,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peran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seorang</a:t>
            </a:r>
            <a:r>
              <a:rPr lang="en-ID" sz="1600" dirty="0"/>
              <a:t> Developer, </a:t>
            </a:r>
            <a:r>
              <a:rPr lang="en-ID" sz="1600" dirty="0" err="1"/>
              <a:t>tetapi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empat</a:t>
            </a:r>
            <a:r>
              <a:rPr lang="en-ID" sz="1600" dirty="0"/>
              <a:t> </a:t>
            </a:r>
            <a:r>
              <a:rPr lang="en-ID" sz="1600" dirty="0" err="1"/>
              <a:t>peran</a:t>
            </a:r>
            <a:r>
              <a:rPr lang="en-ID" sz="1600" dirty="0"/>
              <a:t> yang </a:t>
            </a:r>
            <a:r>
              <a:rPr lang="en-ID" sz="1600" dirty="0" err="1"/>
              <a:t>mungkin</a:t>
            </a:r>
            <a:r>
              <a:rPr lang="en-ID" sz="1600" dirty="0"/>
              <a:t> Kita </a:t>
            </a:r>
            <a:r>
              <a:rPr lang="en-ID" sz="1600" dirty="0" err="1"/>
              <a:t>sudah</a:t>
            </a:r>
            <a:r>
              <a:rPr lang="en-ID" sz="1600" dirty="0"/>
              <a:t> familiar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b="1" dirty="0"/>
              <a:t>Front-End Developer</a:t>
            </a:r>
            <a:r>
              <a:rPr lang="en-ID" sz="1600" dirty="0"/>
              <a:t>, </a:t>
            </a:r>
            <a:r>
              <a:rPr lang="en-ID" sz="1600" b="1" dirty="0"/>
              <a:t>Back-End Developer</a:t>
            </a:r>
            <a:r>
              <a:rPr lang="en-ID" sz="1600" dirty="0"/>
              <a:t>, </a:t>
            </a:r>
            <a:r>
              <a:rPr lang="en-ID" sz="1600" b="1" dirty="0"/>
              <a:t>DevOps</a:t>
            </a:r>
            <a:r>
              <a:rPr lang="en-ID" sz="1600" dirty="0"/>
              <a:t>, dan </a:t>
            </a:r>
            <a:r>
              <a:rPr lang="en-ID" sz="1600" b="1" dirty="0"/>
              <a:t>Full-Stack Developer</a:t>
            </a:r>
            <a:r>
              <a:rPr lang="en-ID" sz="1600" dirty="0"/>
              <a:t>. </a:t>
            </a:r>
          </a:p>
          <a:p>
            <a:r>
              <a:rPr lang="en-ID" sz="1600" dirty="0" err="1"/>
              <a:t>Semuanya</a:t>
            </a:r>
            <a:r>
              <a:rPr lang="en-ID" sz="1600" dirty="0"/>
              <a:t> </a:t>
            </a:r>
            <a:r>
              <a:rPr lang="en-ID" sz="1600" dirty="0" err="1"/>
              <a:t>masuk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kategori</a:t>
            </a:r>
            <a:r>
              <a:rPr lang="en-ID" sz="1600" dirty="0"/>
              <a:t> </a:t>
            </a:r>
            <a:r>
              <a:rPr lang="en-ID" sz="1600" b="1" dirty="0"/>
              <a:t>Developer</a:t>
            </a:r>
            <a:r>
              <a:rPr lang="en-ID" sz="1600" dirty="0"/>
              <a:t> dan </a:t>
            </a:r>
            <a:r>
              <a:rPr lang="en-ID" sz="1600" dirty="0" err="1"/>
              <a:t>mereka</a:t>
            </a:r>
            <a:r>
              <a:rPr lang="en-ID" sz="1600" dirty="0"/>
              <a:t> </a:t>
            </a:r>
            <a:r>
              <a:rPr lang="en-ID" sz="1600" dirty="0" err="1"/>
              <a:t>mampu</a:t>
            </a:r>
            <a:r>
              <a:rPr lang="en-ID" sz="1600" dirty="0"/>
              <a:t> </a:t>
            </a:r>
            <a:r>
              <a:rPr lang="en-ID" sz="1600" dirty="0" err="1"/>
              <a:t>menulis</a:t>
            </a:r>
            <a:r>
              <a:rPr lang="en-ID" sz="1600" dirty="0"/>
              <a:t> dan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(commit changes). </a:t>
            </a:r>
          </a:p>
          <a:p>
            <a:r>
              <a:rPr lang="en-ID" sz="1600" dirty="0" err="1"/>
              <a:t>Selain</a:t>
            </a:r>
            <a:r>
              <a:rPr lang="en-ID" sz="1600" dirty="0"/>
              <a:t> </a:t>
            </a:r>
            <a:r>
              <a:rPr lang="en-ID" sz="1600" dirty="0" err="1"/>
              <a:t>itu</a:t>
            </a:r>
            <a:r>
              <a:rPr lang="en-ID" sz="1600" dirty="0"/>
              <a:t>, </a:t>
            </a:r>
            <a:r>
              <a:rPr lang="en-ID" sz="1600" dirty="0" err="1"/>
              <a:t>terdapat</a:t>
            </a:r>
            <a:r>
              <a:rPr lang="en-ID" sz="1600" dirty="0"/>
              <a:t> juga </a:t>
            </a:r>
            <a:r>
              <a:rPr lang="en-ID" sz="1600" dirty="0" err="1"/>
              <a:t>kemampuan</a:t>
            </a:r>
            <a:r>
              <a:rPr lang="en-ID" sz="1600" dirty="0"/>
              <a:t> yang </a:t>
            </a:r>
            <a:r>
              <a:rPr lang="en-ID" sz="1600" dirty="0" err="1"/>
              <a:t>spesifik</a:t>
            </a:r>
            <a:r>
              <a:rPr lang="en-ID" sz="1600" dirty="0"/>
              <a:t> </a:t>
            </a:r>
            <a:r>
              <a:rPr lang="en-ID" sz="1600" dirty="0" err="1"/>
              <a:t>terhadap</a:t>
            </a:r>
            <a:r>
              <a:rPr lang="en-ID" sz="1600" dirty="0"/>
              <a:t> </a:t>
            </a:r>
            <a:r>
              <a:rPr lang="en-ID" sz="1600" dirty="0" err="1"/>
              <a:t>perannya</a:t>
            </a:r>
            <a:r>
              <a:rPr lang="en-ID" sz="1600" dirty="0"/>
              <a:t> masing-masing, Front-End Developer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membangun</a:t>
            </a:r>
            <a:r>
              <a:rPr lang="en-ID" sz="1600" dirty="0"/>
              <a:t> </a:t>
            </a:r>
            <a:r>
              <a:rPr lang="en-ID" sz="1600" dirty="0" err="1"/>
              <a:t>antarmuka</a:t>
            </a:r>
            <a:r>
              <a:rPr lang="en-ID" sz="1600" dirty="0"/>
              <a:t> (</a:t>
            </a:r>
            <a:r>
              <a:rPr lang="en-ID" sz="1600" dirty="0">
                <a:solidFill>
                  <a:srgbClr val="FF0000"/>
                </a:solidFill>
              </a:rPr>
              <a:t>build UI</a:t>
            </a:r>
            <a:r>
              <a:rPr lang="en-ID" sz="1600" dirty="0"/>
              <a:t>), Back-End Developer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membangun</a:t>
            </a:r>
            <a:r>
              <a:rPr lang="en-ID" sz="1600" dirty="0"/>
              <a:t> API (</a:t>
            </a:r>
            <a:r>
              <a:rPr lang="en-ID" sz="1600" dirty="0">
                <a:solidFill>
                  <a:srgbClr val="FF0000"/>
                </a:solidFill>
              </a:rPr>
              <a:t>build API</a:t>
            </a:r>
            <a:r>
              <a:rPr lang="en-ID" sz="1600" dirty="0"/>
              <a:t>), dan DevOps </a:t>
            </a:r>
            <a:r>
              <a:rPr lang="en-ID" sz="1600" dirty="0" err="1"/>
              <a:t>mampu</a:t>
            </a:r>
            <a:r>
              <a:rPr lang="en-ID" sz="1600" dirty="0"/>
              <a:t> </a:t>
            </a:r>
            <a:r>
              <a:rPr lang="en-ID" sz="1600" dirty="0">
                <a:solidFill>
                  <a:srgbClr val="FF0000"/>
                </a:solidFill>
              </a:rPr>
              <a:t>men-deploy</a:t>
            </a:r>
            <a:r>
              <a:rPr lang="en-ID" sz="1600" dirty="0"/>
              <a:t> </a:t>
            </a:r>
            <a:r>
              <a:rPr lang="en-ID" sz="1600" dirty="0" err="1"/>
              <a:t>aplikasi</a:t>
            </a:r>
            <a:r>
              <a:rPr lang="en-ID" sz="1600" dirty="0"/>
              <a:t>. Peran Full-Stack Developer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satu-satunya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peran</a:t>
            </a:r>
            <a:r>
              <a:rPr lang="en-ID" sz="1600" dirty="0">
                <a:solidFill>
                  <a:srgbClr val="FF0000"/>
                </a:solidFill>
              </a:rPr>
              <a:t> yang </a:t>
            </a:r>
            <a:r>
              <a:rPr lang="en-ID" sz="1600" dirty="0" err="1">
                <a:solidFill>
                  <a:srgbClr val="FF0000"/>
                </a:solidFill>
              </a:rPr>
              <a:t>mampu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melakukan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banyak</a:t>
            </a:r>
            <a:r>
              <a:rPr lang="en-ID" sz="1600" dirty="0">
                <a:solidFill>
                  <a:srgbClr val="FF0000"/>
                </a:solidFill>
              </a:rPr>
              <a:t> </a:t>
            </a:r>
            <a:r>
              <a:rPr lang="en-ID" sz="1600" dirty="0" err="1">
                <a:solidFill>
                  <a:srgbClr val="FF0000"/>
                </a:solidFill>
              </a:rPr>
              <a:t>hal</a:t>
            </a:r>
            <a:r>
              <a:rPr lang="en-ID" sz="1600" dirty="0"/>
              <a:t>, di </a:t>
            </a:r>
            <a:r>
              <a:rPr lang="en-ID" sz="1600" dirty="0" err="1"/>
              <a:t>samping</a:t>
            </a:r>
            <a:r>
              <a:rPr lang="en-ID" sz="1600" dirty="0"/>
              <a:t> </a:t>
            </a:r>
            <a:r>
              <a:rPr lang="en-ID" sz="1600" dirty="0" err="1"/>
              <a:t>menulis</a:t>
            </a:r>
            <a:r>
              <a:rPr lang="en-ID" sz="1600" dirty="0"/>
              <a:t> dan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, </a:t>
            </a:r>
            <a:r>
              <a:rPr lang="en-ID" sz="1600" dirty="0" err="1"/>
              <a:t>dia</a:t>
            </a:r>
            <a:r>
              <a:rPr lang="en-ID" sz="1600" dirty="0"/>
              <a:t> </a:t>
            </a:r>
            <a:r>
              <a:rPr lang="en-ID" sz="1600" dirty="0" err="1"/>
              <a:t>mampu</a:t>
            </a:r>
            <a:r>
              <a:rPr lang="en-ID" sz="1600" dirty="0"/>
              <a:t> </a:t>
            </a:r>
            <a:r>
              <a:rPr lang="en-ID" sz="1600" dirty="0" err="1"/>
              <a:t>membagun</a:t>
            </a:r>
            <a:r>
              <a:rPr lang="en-ID" sz="1600" dirty="0"/>
              <a:t> </a:t>
            </a:r>
            <a:r>
              <a:rPr lang="en-ID" sz="1600" dirty="0" err="1"/>
              <a:t>antarmuka</a:t>
            </a:r>
            <a:r>
              <a:rPr lang="en-ID" sz="1600" dirty="0"/>
              <a:t>, </a:t>
            </a:r>
            <a:r>
              <a:rPr lang="en-ID" sz="1600" dirty="0" err="1"/>
              <a:t>membangun</a:t>
            </a:r>
            <a:r>
              <a:rPr lang="en-ID" sz="1600" dirty="0"/>
              <a:t> API, dan men-deploy </a:t>
            </a:r>
            <a:r>
              <a:rPr lang="en-ID" sz="1600" dirty="0" err="1"/>
              <a:t>aplikasi</a:t>
            </a:r>
            <a:r>
              <a:rPr lang="en-ID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5292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1C8B-B7C2-3D6D-442B-86EAA9FF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5"/>
            <a:ext cx="567179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Object Composition (cont.)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E66A9-08EF-5177-C054-7222ABFB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06" y="1825625"/>
            <a:ext cx="5759778" cy="4351338"/>
          </a:xfrm>
        </p:spPr>
        <p:txBody>
          <a:bodyPr>
            <a:normAutofit/>
          </a:bodyPr>
          <a:lstStyle/>
          <a:p>
            <a:r>
              <a:rPr lang="en-ID" sz="1600" dirty="0"/>
              <a:t>Jika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gambarkan</a:t>
            </a:r>
            <a:r>
              <a:rPr lang="en-ID" sz="1600" dirty="0"/>
              <a:t> </a:t>
            </a:r>
            <a:r>
              <a:rPr lang="en-ID" sz="1600" dirty="0" err="1"/>
              <a:t>skenario</a:t>
            </a:r>
            <a:r>
              <a:rPr lang="en-ID" sz="1600" dirty="0"/>
              <a:t> di </a:t>
            </a:r>
            <a:r>
              <a:rPr lang="en-ID" sz="1600" dirty="0" err="1"/>
              <a:t>atas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konsep</a:t>
            </a:r>
            <a:r>
              <a:rPr lang="en-ID" sz="1600" dirty="0"/>
              <a:t> OOP, Developer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superclass; </a:t>
            </a:r>
            <a:r>
              <a:rPr lang="en-ID" sz="1600" dirty="0" err="1"/>
              <a:t>sedangkan</a:t>
            </a:r>
            <a:r>
              <a:rPr lang="en-ID" sz="1600" dirty="0"/>
              <a:t> Front-End Developer, Back-End Developer, dan DevOps </a:t>
            </a:r>
            <a:r>
              <a:rPr lang="en-ID" sz="1600" dirty="0" err="1"/>
              <a:t>adalah</a:t>
            </a:r>
            <a:r>
              <a:rPr lang="en-ID" sz="1600" dirty="0"/>
              <a:t> subclass.</a:t>
            </a:r>
          </a:p>
          <a:p>
            <a:r>
              <a:rPr lang="en-ID" sz="1600" dirty="0" err="1"/>
              <a:t>Seluruh</a:t>
            </a:r>
            <a:r>
              <a:rPr lang="en-ID" sz="1600" dirty="0"/>
              <a:t> class </a:t>
            </a:r>
            <a:r>
              <a:rPr lang="en-ID" sz="1600" dirty="0" err="1"/>
              <a:t>sudah</a:t>
            </a:r>
            <a:r>
              <a:rPr lang="en-ID" sz="1600" dirty="0"/>
              <a:t> </a:t>
            </a:r>
            <a:r>
              <a:rPr lang="en-ID" sz="1600" dirty="0" err="1"/>
              <a:t>terdefinisikan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baik</a:t>
            </a:r>
            <a:r>
              <a:rPr lang="en-ID" sz="1600" dirty="0"/>
              <a:t>, </a:t>
            </a:r>
            <a:r>
              <a:rPr lang="en-ID" sz="1600" dirty="0" err="1"/>
              <a:t>tetapi</a:t>
            </a:r>
            <a:r>
              <a:rPr lang="en-ID" sz="1600" dirty="0"/>
              <a:t> </a:t>
            </a:r>
            <a:r>
              <a:rPr lang="en-ID" sz="1600" dirty="0" err="1"/>
              <a:t>kurang</a:t>
            </a:r>
            <a:r>
              <a:rPr lang="en-ID" sz="1600" dirty="0"/>
              <a:t> Full-Stack Developer. </a:t>
            </a:r>
            <a:r>
              <a:rPr lang="en-ID" sz="1600" dirty="0" err="1"/>
              <a:t>Apakah</a:t>
            </a:r>
            <a:r>
              <a:rPr lang="en-ID" sz="1600" dirty="0"/>
              <a:t> Anda punya ide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mendefinisikan</a:t>
            </a:r>
            <a:r>
              <a:rPr lang="en-ID" sz="1600" dirty="0"/>
              <a:t> class </a:t>
            </a:r>
            <a:r>
              <a:rPr lang="en-ID" sz="1600" dirty="0" err="1">
                <a:solidFill>
                  <a:srgbClr val="FF0000"/>
                </a:solidFill>
              </a:rPr>
              <a:t>FullStackDeveloper</a:t>
            </a:r>
            <a:r>
              <a:rPr lang="en-ID" sz="1600" dirty="0"/>
              <a:t> yang </a:t>
            </a:r>
            <a:r>
              <a:rPr lang="en-ID" sz="1600" dirty="0" err="1"/>
              <a:t>efektif</a:t>
            </a:r>
            <a:r>
              <a:rPr lang="en-ID" sz="1600" dirty="0"/>
              <a:t> </a:t>
            </a:r>
            <a:r>
              <a:rPr lang="en-ID" sz="1600" dirty="0" err="1"/>
              <a:t>tanpa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</a:t>
            </a:r>
            <a:r>
              <a:rPr lang="en-ID" sz="1600" dirty="0" err="1"/>
              <a:t>repetitif</a:t>
            </a:r>
            <a:r>
              <a:rPr lang="en-ID" sz="1600" dirty="0"/>
              <a:t>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pewarisan</a:t>
            </a:r>
            <a:r>
              <a:rPr lang="en-ID" sz="1600" dirty="0"/>
              <a:t>?</a:t>
            </a:r>
          </a:p>
          <a:p>
            <a:r>
              <a:rPr lang="en-ID" sz="1600" dirty="0"/>
              <a:t>Jika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pewarisan</a:t>
            </a:r>
            <a:r>
              <a:rPr lang="en-ID" sz="1600" dirty="0"/>
              <a:t> </a:t>
            </a:r>
            <a:r>
              <a:rPr lang="en-ID" sz="1600" dirty="0" err="1"/>
              <a:t>tentu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selain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menulis</a:t>
            </a:r>
            <a:r>
              <a:rPr lang="en-ID" sz="1600" dirty="0"/>
              <a:t> </a:t>
            </a:r>
            <a:r>
              <a:rPr lang="en-ID" sz="1600" dirty="0" err="1"/>
              <a:t>kembali</a:t>
            </a:r>
            <a:r>
              <a:rPr lang="en-ID" sz="1600" dirty="0"/>
              <a:t> method </a:t>
            </a:r>
            <a:r>
              <a:rPr lang="en-ID" sz="1600" dirty="0" err="1">
                <a:solidFill>
                  <a:srgbClr val="FF0000"/>
                </a:solidFill>
              </a:rPr>
              <a:t>buildUI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, </a:t>
            </a:r>
            <a:r>
              <a:rPr lang="en-ID" sz="1600" dirty="0" err="1">
                <a:solidFill>
                  <a:srgbClr val="FF0000"/>
                </a:solidFill>
              </a:rPr>
              <a:t>buildAPI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, dan </a:t>
            </a:r>
            <a:r>
              <a:rPr lang="en-ID" sz="1600" dirty="0" err="1">
                <a:solidFill>
                  <a:srgbClr val="FF0000"/>
                </a:solidFill>
              </a:rPr>
              <a:t>deployApp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 di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FullStackDeveloper</a:t>
            </a:r>
            <a:r>
              <a:rPr lang="en-ID" sz="1600" dirty="0"/>
              <a:t>. </a:t>
            </a:r>
          </a:p>
          <a:p>
            <a:r>
              <a:rPr lang="en-ID" sz="1600" dirty="0" err="1"/>
              <a:t>Solusinya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meninggalkan</a:t>
            </a:r>
            <a:r>
              <a:rPr lang="en-ID" sz="1600" dirty="0"/>
              <a:t> </a:t>
            </a:r>
            <a:r>
              <a:rPr lang="en-ID" sz="1600" dirty="0" err="1"/>
              <a:t>pewarisan</a:t>
            </a:r>
            <a:r>
              <a:rPr lang="en-ID" sz="1600" dirty="0"/>
              <a:t> dan </a:t>
            </a:r>
            <a:r>
              <a:rPr lang="en-ID" sz="1600" dirty="0" err="1"/>
              <a:t>gunakan</a:t>
            </a:r>
            <a:r>
              <a:rPr lang="en-ID" sz="1600" dirty="0"/>
              <a:t> </a:t>
            </a:r>
            <a:r>
              <a:rPr lang="en-ID" sz="1600" dirty="0" err="1"/>
              <a:t>teknik</a:t>
            </a:r>
            <a:r>
              <a:rPr lang="en-ID" sz="1600" dirty="0"/>
              <a:t> </a:t>
            </a:r>
            <a:r>
              <a:rPr lang="en-ID" sz="1600" i="1" dirty="0"/>
              <a:t>object composition</a:t>
            </a:r>
            <a:r>
              <a:rPr lang="en-ID" sz="1600" dirty="0"/>
              <a:t>.</a:t>
            </a:r>
          </a:p>
          <a:p>
            <a:r>
              <a:rPr lang="sv-SE" sz="1600" i="1" dirty="0"/>
              <a:t>Object composition</a:t>
            </a:r>
            <a:r>
              <a:rPr lang="sv-SE" sz="1600" dirty="0"/>
              <a:t>, dia tidak memperdulikan peran, melainkan kode distrukturkan </a:t>
            </a:r>
            <a:r>
              <a:rPr lang="sv-SE" sz="1600" b="1" dirty="0"/>
              <a:t>berdasarkan kemampuan</a:t>
            </a:r>
            <a:r>
              <a:rPr lang="sv-SE" sz="1600" dirty="0"/>
              <a:t> yang dapat dilakukan,</a:t>
            </a:r>
            <a:endParaRPr lang="en-ID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75565-8FFF-84CE-3E0A-496C0D22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044" y="0"/>
            <a:ext cx="5532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5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CE2827-1F6A-7D78-6373-381150D7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756" y="1216058"/>
            <a:ext cx="5011057" cy="5547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BF1C8B-B7C2-3D6D-442B-86EAA9FF8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631" y="365125"/>
            <a:ext cx="567179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Object Composition (cont.)</a:t>
            </a:r>
            <a:endParaRPr lang="en-ID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CADF6-2F78-2632-F207-A29D825CA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30" y="0"/>
            <a:ext cx="4871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9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0E8C1E-26A0-5203-A8C6-FF6403EBA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04CFF-994F-929D-9EF2-FB42A419D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Mengetahui</a:t>
            </a:r>
            <a:r>
              <a:rPr lang="en-ID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Paradigma</a:t>
            </a:r>
            <a:r>
              <a:rPr lang="en-ID" sz="1600" dirty="0">
                <a:solidFill>
                  <a:schemeClr val="bg2">
                    <a:lumMod val="50000"/>
                  </a:schemeClr>
                </a:solidFill>
              </a:rPr>
              <a:t> Functional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Mengetahui</a:t>
            </a:r>
            <a:r>
              <a:rPr lang="en-ID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konsep</a:t>
            </a:r>
            <a:r>
              <a:rPr lang="en-ID" sz="1600" dirty="0">
                <a:solidFill>
                  <a:schemeClr val="bg2">
                    <a:lumMod val="50000"/>
                  </a:schemeClr>
                </a:solidFill>
              </a:rPr>
              <a:t> Pure Function, Immutability, dan Higher-Order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Menggunakan</a:t>
            </a:r>
            <a:r>
              <a:rPr lang="en-ID" sz="1600" dirty="0">
                <a:solidFill>
                  <a:schemeClr val="bg2">
                    <a:lumMod val="50000"/>
                  </a:schemeClr>
                </a:solidFill>
              </a:rPr>
              <a:t> Reusable Function yang </a:t>
            </a:r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ada</a:t>
            </a:r>
            <a:r>
              <a:rPr lang="en-ID" sz="1600" dirty="0">
                <a:solidFill>
                  <a:schemeClr val="bg2">
                    <a:lumMod val="50000"/>
                  </a:schemeClr>
                </a:solidFill>
              </a:rPr>
              <a:t> pada JavaScript.</a:t>
            </a:r>
          </a:p>
        </p:txBody>
      </p:sp>
    </p:spTree>
    <p:extLst>
      <p:ext uri="{BB962C8B-B14F-4D97-AF65-F5344CB8AC3E}">
        <p14:creationId xmlns:p14="http://schemas.microsoft.com/office/powerpoint/2010/main" val="1213631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15832-C803-E05A-3E66-8E64E3B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Paradigma</a:t>
            </a:r>
            <a:r>
              <a:rPr lang="en-US" sz="4000" b="1" dirty="0"/>
              <a:t> Functional Programming</a:t>
            </a:r>
            <a:endParaRPr lang="en-ID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0508CF-034E-F0B4-EA18-282766C34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Paradigma</a:t>
            </a:r>
            <a:r>
              <a:rPr lang="en-ID" sz="1600" dirty="0"/>
              <a:t> Functional Programming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paradigma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 di mana proses </a:t>
            </a:r>
            <a:r>
              <a:rPr lang="en-ID" sz="1600" dirty="0" err="1"/>
              <a:t>komputasi</a:t>
            </a:r>
            <a:r>
              <a:rPr lang="en-ID" sz="1600" dirty="0"/>
              <a:t> </a:t>
            </a:r>
            <a:r>
              <a:rPr lang="en-ID" sz="1600" dirty="0" err="1"/>
              <a:t>didasarkan</a:t>
            </a:r>
            <a:r>
              <a:rPr lang="en-ID" sz="1600" dirty="0"/>
              <a:t> pada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matematika</a:t>
            </a:r>
            <a:r>
              <a:rPr lang="en-ID" sz="1600" dirty="0"/>
              <a:t> </a:t>
            </a:r>
            <a:r>
              <a:rPr lang="en-ID" sz="1600" dirty="0" err="1"/>
              <a:t>murni</a:t>
            </a:r>
            <a:r>
              <a:rPr lang="en-ID" sz="1600" dirty="0"/>
              <a:t>. </a:t>
            </a:r>
          </a:p>
          <a:p>
            <a:r>
              <a:rPr lang="en-ID" sz="1600" dirty="0"/>
              <a:t>Functional Programming (</a:t>
            </a:r>
            <a:r>
              <a:rPr lang="en-ID" sz="1600" dirty="0" err="1"/>
              <a:t>selanjutnya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singkat</a:t>
            </a:r>
            <a:r>
              <a:rPr lang="en-ID" sz="1600" dirty="0"/>
              <a:t> </a:t>
            </a:r>
            <a:r>
              <a:rPr lang="en-ID" sz="1600" dirty="0" err="1"/>
              <a:t>menjadi</a:t>
            </a:r>
            <a:r>
              <a:rPr lang="en-ID" sz="1600" dirty="0"/>
              <a:t> FP) </a:t>
            </a:r>
            <a:r>
              <a:rPr lang="en-ID" sz="1600" dirty="0" err="1"/>
              <a:t>ditulis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gaya</a:t>
            </a:r>
            <a:r>
              <a:rPr lang="en-ID" sz="1600" dirty="0"/>
              <a:t> </a:t>
            </a:r>
            <a:r>
              <a:rPr lang="en-ID" sz="1600" dirty="0" err="1"/>
              <a:t>deklaratif</a:t>
            </a:r>
            <a:r>
              <a:rPr lang="en-ID" sz="1600" dirty="0"/>
              <a:t> yang </a:t>
            </a:r>
            <a:r>
              <a:rPr lang="en-ID" sz="1600" dirty="0" err="1"/>
              <a:t>berfokus</a:t>
            </a:r>
            <a:r>
              <a:rPr lang="en-ID" sz="1600" dirty="0"/>
              <a:t> pada “what to solve” </a:t>
            </a:r>
            <a:r>
              <a:rPr lang="en-ID" sz="1600" dirty="0" err="1"/>
              <a:t>dibanding</a:t>
            </a:r>
            <a:r>
              <a:rPr lang="en-ID" sz="1600" dirty="0"/>
              <a:t> “how to solve” yang </a:t>
            </a:r>
            <a:r>
              <a:rPr lang="en-ID" sz="1600" dirty="0" err="1"/>
              <a:t>dianut</a:t>
            </a:r>
            <a:r>
              <a:rPr lang="en-ID" sz="1600" dirty="0"/>
              <a:t> oleh </a:t>
            </a:r>
            <a:r>
              <a:rPr lang="en-ID" sz="1600" dirty="0" err="1"/>
              <a:t>gaya</a:t>
            </a:r>
            <a:r>
              <a:rPr lang="en-ID" sz="1600" dirty="0"/>
              <a:t> </a:t>
            </a:r>
            <a:r>
              <a:rPr lang="en-ID" sz="1600" dirty="0" err="1"/>
              <a:t>imperatif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gambaran</a:t>
            </a:r>
            <a:r>
              <a:rPr lang="en-ID" sz="1600" dirty="0"/>
              <a:t> </a:t>
            </a:r>
            <a:r>
              <a:rPr lang="en-ID" sz="1600" dirty="0" err="1"/>
              <a:t>apa</a:t>
            </a:r>
            <a:r>
              <a:rPr lang="en-ID" sz="1600" dirty="0"/>
              <a:t> </a:t>
            </a:r>
            <a:r>
              <a:rPr lang="en-ID" sz="1600" dirty="0" err="1"/>
              <a:t>itu</a:t>
            </a:r>
            <a:r>
              <a:rPr lang="en-ID" sz="1600" dirty="0"/>
              <a:t> </a:t>
            </a:r>
            <a:r>
              <a:rPr lang="en-ID" sz="1600" dirty="0" err="1"/>
              <a:t>deklaratif</a:t>
            </a:r>
            <a:r>
              <a:rPr lang="en-ID" sz="1600" dirty="0"/>
              <a:t> dan </a:t>
            </a:r>
            <a:r>
              <a:rPr lang="en-ID" sz="1600" dirty="0" err="1"/>
              <a:t>imperatif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jauh</a:t>
            </a:r>
            <a:r>
              <a:rPr lang="en-ID" sz="1600" dirty="0"/>
              <a:t>, </a:t>
            </a:r>
            <a:r>
              <a:rPr lang="en-ID" sz="1600" dirty="0" err="1"/>
              <a:t>silakan</a:t>
            </a:r>
            <a:r>
              <a:rPr lang="en-ID" sz="1600" dirty="0"/>
              <a:t> </a:t>
            </a:r>
            <a:r>
              <a:rPr lang="en-ID" sz="1600" dirty="0" err="1"/>
              <a:t>simak</a:t>
            </a:r>
            <a:r>
              <a:rPr lang="en-ID" sz="1600" dirty="0"/>
              <a:t> </a:t>
            </a:r>
            <a:r>
              <a:rPr lang="en-ID" sz="1600" dirty="0" err="1"/>
              <a:t>contoh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</a:t>
            </a:r>
            <a:r>
              <a:rPr lang="en-ID" sz="1600" dirty="0" err="1"/>
              <a:t>berikut</a:t>
            </a:r>
            <a:r>
              <a:rPr lang="en-ID" sz="1600" dirty="0"/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913B03-B87D-9D9B-4635-3D62584982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44837"/>
            <a:ext cx="5909110" cy="50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4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15832-C803-E05A-3E66-8E64E3BB1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Paradigma</a:t>
            </a:r>
            <a:r>
              <a:rPr lang="en-US" sz="4000" b="1" dirty="0"/>
              <a:t> Functional Programming (cont.)</a:t>
            </a:r>
            <a:endParaRPr lang="en-ID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0508CF-034E-F0B4-EA18-282766C341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Contoh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di </a:t>
            </a:r>
            <a:r>
              <a:rPr lang="en-ID" sz="1600" dirty="0" err="1"/>
              <a:t>atas</a:t>
            </a:r>
            <a:r>
              <a:rPr lang="en-ID" sz="1600" dirty="0"/>
              <a:t> </a:t>
            </a:r>
            <a:r>
              <a:rPr lang="en-ID" sz="1600" dirty="0" err="1"/>
              <a:t>merupakan</a:t>
            </a:r>
            <a:r>
              <a:rPr lang="en-ID" sz="1600" dirty="0"/>
              <a:t>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gaya</a:t>
            </a:r>
            <a:r>
              <a:rPr lang="en-ID" sz="1600" dirty="0"/>
              <a:t> </a:t>
            </a:r>
            <a:r>
              <a:rPr lang="en-ID" sz="1600" dirty="0" err="1"/>
              <a:t>penulisan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</a:t>
            </a:r>
            <a:r>
              <a:rPr lang="en-ID" sz="1600" dirty="0" err="1"/>
              <a:t>imperatif</a:t>
            </a:r>
            <a:r>
              <a:rPr lang="en-ID" sz="1600" dirty="0"/>
              <a:t>. </a:t>
            </a:r>
          </a:p>
          <a:p>
            <a:r>
              <a:rPr lang="en-ID" sz="1600" dirty="0"/>
              <a:t>Di mana proses </a:t>
            </a:r>
            <a:r>
              <a:rPr lang="en-ID" sz="1600" dirty="0" err="1"/>
              <a:t>pengisian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array </a:t>
            </a:r>
            <a:r>
              <a:rPr lang="en-ID" sz="1600" dirty="0" err="1"/>
              <a:t>baru</a:t>
            </a:r>
            <a:r>
              <a:rPr lang="en-ID" sz="1600" dirty="0"/>
              <a:t> (</a:t>
            </a:r>
            <a:r>
              <a:rPr lang="en-ID" sz="1600" dirty="0" err="1">
                <a:solidFill>
                  <a:srgbClr val="FF0000"/>
                </a:solidFill>
              </a:rPr>
              <a:t>newNames</a:t>
            </a:r>
            <a:r>
              <a:rPr lang="en-ID" sz="1600" dirty="0"/>
              <a:t>) </a:t>
            </a:r>
            <a:r>
              <a:rPr lang="en-ID" sz="1600" dirty="0" err="1"/>
              <a:t>berdasarkan</a:t>
            </a:r>
            <a:r>
              <a:rPr lang="en-ID" sz="1600" dirty="0"/>
              <a:t> array lama (</a:t>
            </a:r>
            <a:r>
              <a:rPr lang="en-ID" sz="1600" dirty="0">
                <a:solidFill>
                  <a:srgbClr val="FF0000"/>
                </a:solidFill>
              </a:rPr>
              <a:t>names</a:t>
            </a:r>
            <a:r>
              <a:rPr lang="en-ID" sz="1600" dirty="0"/>
              <a:t>) </a:t>
            </a:r>
            <a:r>
              <a:rPr lang="en-ID" sz="1600" dirty="0" err="1"/>
              <a:t>dilakukan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manual. </a:t>
            </a:r>
          </a:p>
          <a:p>
            <a:r>
              <a:rPr lang="en-ID" sz="1600" dirty="0" err="1"/>
              <a:t>Inilah</a:t>
            </a:r>
            <a:r>
              <a:rPr lang="en-ID" sz="1600" dirty="0"/>
              <a:t> </a:t>
            </a:r>
            <a:r>
              <a:rPr lang="en-ID" sz="1600" dirty="0" err="1"/>
              <a:t>maksud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“how to solve”, di mana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perlu</a:t>
            </a:r>
            <a:r>
              <a:rPr lang="en-ID" sz="1600" dirty="0"/>
              <a:t> </a:t>
            </a:r>
            <a:r>
              <a:rPr lang="en-ID" sz="1600" dirty="0" err="1"/>
              <a:t>memikirkan</a:t>
            </a:r>
            <a:r>
              <a:rPr lang="en-ID" sz="1600" dirty="0"/>
              <a:t> </a:t>
            </a:r>
            <a:r>
              <a:rPr lang="en-ID" sz="1600" dirty="0" err="1"/>
              <a:t>bagaimana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perulangannya</a:t>
            </a:r>
            <a:r>
              <a:rPr lang="en-ID" sz="1600" dirty="0"/>
              <a:t> (for); </a:t>
            </a:r>
            <a:r>
              <a:rPr lang="en-ID" sz="1600" dirty="0" err="1"/>
              <a:t>kapan</a:t>
            </a:r>
            <a:r>
              <a:rPr lang="en-ID" sz="1600" dirty="0"/>
              <a:t> </a:t>
            </a:r>
            <a:r>
              <a:rPr lang="en-ID" sz="1600" dirty="0" err="1"/>
              <a:t>perulangannya</a:t>
            </a:r>
            <a:r>
              <a:rPr lang="en-ID" sz="1600" dirty="0"/>
              <a:t> </a:t>
            </a:r>
            <a:r>
              <a:rPr lang="en-ID" sz="1600" dirty="0" err="1"/>
              <a:t>harus</a:t>
            </a:r>
            <a:r>
              <a:rPr lang="en-ID" sz="1600" dirty="0"/>
              <a:t> </a:t>
            </a:r>
            <a:r>
              <a:rPr lang="en-ID" sz="1600" dirty="0" err="1"/>
              <a:t>berhenti</a:t>
            </a:r>
            <a:r>
              <a:rPr lang="en-ID" sz="1600" dirty="0"/>
              <a:t> (</a:t>
            </a:r>
            <a:r>
              <a:rPr lang="en-ID" sz="1600" dirty="0" err="1"/>
              <a:t>i</a:t>
            </a:r>
            <a:r>
              <a:rPr lang="en-ID" sz="1600" dirty="0"/>
              <a:t> &lt; </a:t>
            </a:r>
            <a:r>
              <a:rPr lang="en-ID" sz="1600" dirty="0" err="1"/>
              <a:t>names.length</a:t>
            </a:r>
            <a:r>
              <a:rPr lang="en-ID" sz="1600" dirty="0"/>
              <a:t>); </a:t>
            </a:r>
            <a:r>
              <a:rPr lang="en-ID" sz="1600" dirty="0" err="1"/>
              <a:t>bagaimana</a:t>
            </a:r>
            <a:r>
              <a:rPr lang="en-ID" sz="1600" dirty="0"/>
              <a:t> </a:t>
            </a:r>
            <a:r>
              <a:rPr lang="en-ID" sz="1600" dirty="0" err="1"/>
              <a:t>cara</a:t>
            </a:r>
            <a:r>
              <a:rPr lang="en-ID" sz="1600" dirty="0"/>
              <a:t> </a:t>
            </a:r>
            <a:r>
              <a:rPr lang="en-ID" sz="1600" dirty="0" err="1"/>
              <a:t>memasukkan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baru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array (</a:t>
            </a:r>
            <a:r>
              <a:rPr lang="en-ID" sz="1600" dirty="0" err="1"/>
              <a:t>newNamesWithExcMark.push</a:t>
            </a:r>
            <a:r>
              <a:rPr lang="en-ID" sz="1600" dirty="0"/>
              <a:t>).</a:t>
            </a:r>
          </a:p>
          <a:p>
            <a:r>
              <a:rPr lang="en-ID" sz="1600" dirty="0" err="1"/>
              <a:t>Lantas</a:t>
            </a:r>
            <a:r>
              <a:rPr lang="en-ID" sz="1600" dirty="0"/>
              <a:t> </a:t>
            </a:r>
            <a:r>
              <a:rPr lang="en-ID" sz="1600" dirty="0" err="1"/>
              <a:t>bagaimana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gaya</a:t>
            </a:r>
            <a:r>
              <a:rPr lang="en-ID" sz="1600" dirty="0"/>
              <a:t> </a:t>
            </a:r>
            <a:r>
              <a:rPr lang="en-ID" sz="1600" dirty="0" err="1"/>
              <a:t>deklaratif</a:t>
            </a:r>
            <a:r>
              <a:rPr lang="en-ID" sz="1600" dirty="0"/>
              <a:t>? Mari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lihat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yang </a:t>
            </a:r>
            <a:r>
              <a:rPr lang="en-ID" sz="1600" dirty="0" err="1"/>
              <a:t>sama</a:t>
            </a:r>
            <a:r>
              <a:rPr lang="en-ID" sz="1600" dirty="0"/>
              <a:t> </a:t>
            </a:r>
            <a:r>
              <a:rPr lang="en-ID" sz="1600" dirty="0" err="1"/>
              <a:t>namun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gaya</a:t>
            </a:r>
            <a:r>
              <a:rPr lang="en-ID" sz="1600" dirty="0"/>
              <a:t> </a:t>
            </a:r>
            <a:r>
              <a:rPr lang="en-ID" sz="1600" dirty="0" err="1"/>
              <a:t>deklaratif</a:t>
            </a:r>
            <a:r>
              <a:rPr lang="en-ID" sz="16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B4BBE0-BC8B-537E-AF2B-5AF1ABDEE1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90688"/>
            <a:ext cx="5962692" cy="3555393"/>
          </a:xfrm>
        </p:spPr>
      </p:pic>
    </p:spTree>
    <p:extLst>
      <p:ext uri="{BB962C8B-B14F-4D97-AF65-F5344CB8AC3E}">
        <p14:creationId xmlns:p14="http://schemas.microsoft.com/office/powerpoint/2010/main" val="1252245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3DC753-41AB-EA8D-FCFD-62E918A3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Konsep-konsep</a:t>
            </a:r>
            <a:r>
              <a:rPr lang="en-US" sz="4000" b="1" dirty="0"/>
              <a:t> Functional Programming</a:t>
            </a:r>
            <a:endParaRPr lang="en-ID" sz="40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6BF00-8D9E-E3F7-7F45-57FF53D6A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Pure Function: Pure Function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konsep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pembuatan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yang </a:t>
            </a:r>
            <a:r>
              <a:rPr lang="en-US" sz="1600" dirty="0" err="1"/>
              <a:t>mengharuskan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b="1" dirty="0" err="1"/>
              <a:t>tidak</a:t>
            </a:r>
            <a:r>
              <a:rPr lang="en-US" sz="1600" b="1" dirty="0"/>
              <a:t> </a:t>
            </a:r>
            <a:r>
              <a:rPr lang="en-US" sz="1600" b="1" dirty="0" err="1"/>
              <a:t>bergantung</a:t>
            </a:r>
            <a:r>
              <a:rPr lang="en-US" sz="1600" b="1" dirty="0"/>
              <a:t> </a:t>
            </a:r>
            <a:r>
              <a:rPr lang="en-US" sz="1600" b="1" dirty="0" err="1"/>
              <a:t>terhadap</a:t>
            </a:r>
            <a:r>
              <a:rPr lang="en-US" sz="1600" b="1" dirty="0"/>
              <a:t> </a:t>
            </a:r>
            <a:r>
              <a:rPr lang="en-US" sz="1600" b="1" dirty="0" err="1"/>
              <a:t>nilai</a:t>
            </a:r>
            <a:r>
              <a:rPr lang="en-US" sz="1600" b="1" dirty="0"/>
              <a:t> yang </a:t>
            </a:r>
            <a:r>
              <a:rPr lang="en-US" sz="1600" b="1" dirty="0" err="1"/>
              <a:t>berada</a:t>
            </a:r>
            <a:r>
              <a:rPr lang="en-US" sz="1600" b="1" dirty="0"/>
              <a:t> di </a:t>
            </a:r>
            <a:r>
              <a:rPr lang="en-US" sz="1600" b="1" dirty="0" err="1"/>
              <a:t>luar</a:t>
            </a:r>
            <a:r>
              <a:rPr lang="en-US" sz="1600" b="1" dirty="0"/>
              <a:t> </a:t>
            </a:r>
            <a:r>
              <a:rPr lang="en-US" sz="1600" b="1" dirty="0" err="1"/>
              <a:t>fungsi</a:t>
            </a:r>
            <a:r>
              <a:rPr lang="en-US" sz="1600" b="1" dirty="0"/>
              <a:t> </a:t>
            </a:r>
            <a:r>
              <a:rPr lang="en-US" sz="1600" b="1" dirty="0" err="1"/>
              <a:t>atau</a:t>
            </a:r>
            <a:r>
              <a:rPr lang="en-US" sz="1600" b="1" dirty="0"/>
              <a:t> </a:t>
            </a:r>
            <a:r>
              <a:rPr lang="en-US" sz="1600" b="1" dirty="0" err="1"/>
              <a:t>parameternya</a:t>
            </a:r>
            <a:r>
              <a:rPr lang="en-US" sz="1600" dirty="0"/>
              <a:t>.</a:t>
            </a:r>
          </a:p>
          <a:p>
            <a:r>
              <a:rPr lang="en-US" sz="1600" dirty="0"/>
              <a:t>Immutability: Immutable </a:t>
            </a:r>
            <a:r>
              <a:rPr lang="en-US" sz="1600" dirty="0" err="1"/>
              <a:t>berarti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boleh</a:t>
            </a:r>
            <a:r>
              <a:rPr lang="en-US" sz="1600" dirty="0"/>
              <a:t> </a:t>
            </a:r>
            <a:r>
              <a:rPr lang="en-US" sz="1600" dirty="0" err="1"/>
              <a:t>diubah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. </a:t>
            </a:r>
            <a:r>
              <a:rPr lang="en-US" sz="1600" dirty="0" err="1"/>
              <a:t>Kontras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mutable yang </a:t>
            </a:r>
            <a:r>
              <a:rPr lang="en-US" sz="1600" dirty="0" err="1"/>
              <a:t>artinya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boleh</a:t>
            </a:r>
            <a:r>
              <a:rPr lang="en-US" sz="1600" dirty="0"/>
              <a:t> </a:t>
            </a:r>
            <a:r>
              <a:rPr lang="en-US" sz="1600" dirty="0" err="1"/>
              <a:t>diubah</a:t>
            </a:r>
            <a:r>
              <a:rPr lang="en-US" sz="1600" dirty="0"/>
              <a:t> </a:t>
            </a:r>
            <a:r>
              <a:rPr lang="en-US" sz="1600" dirty="0" err="1"/>
              <a:t>setelah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dibuat</a:t>
            </a:r>
            <a:r>
              <a:rPr lang="en-US" sz="1600" dirty="0"/>
              <a:t>.</a:t>
            </a:r>
          </a:p>
          <a:p>
            <a:r>
              <a:rPr lang="en-US" sz="1600" dirty="0"/>
              <a:t>Recursive: </a:t>
            </a:r>
            <a:r>
              <a:rPr lang="en-US" sz="1600" dirty="0" err="1"/>
              <a:t>Rekursif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teknik</a:t>
            </a:r>
            <a:r>
              <a:rPr lang="en-US" sz="1600" dirty="0"/>
              <a:t> pada </a:t>
            </a:r>
            <a:r>
              <a:rPr lang="en-US" sz="1600" dirty="0" err="1"/>
              <a:t>sebuah</a:t>
            </a:r>
            <a:r>
              <a:rPr lang="en-US" sz="1600" dirty="0"/>
              <a:t> function yang </a:t>
            </a:r>
            <a:r>
              <a:rPr lang="en-US" sz="1600" dirty="0" err="1"/>
              <a:t>memanggil</a:t>
            </a:r>
            <a:r>
              <a:rPr lang="en-US" sz="1600" dirty="0"/>
              <a:t> </a:t>
            </a:r>
            <a:r>
              <a:rPr lang="en-US" sz="1600" dirty="0" err="1"/>
              <a:t>dirinya</a:t>
            </a:r>
            <a:r>
              <a:rPr lang="en-US" sz="1600" dirty="0"/>
              <a:t> </a:t>
            </a:r>
            <a:r>
              <a:rPr lang="en-US" sz="1600" dirty="0" err="1"/>
              <a:t>sendiri</a:t>
            </a:r>
            <a:r>
              <a:rPr lang="en-US" sz="1600" dirty="0"/>
              <a:t>.</a:t>
            </a:r>
          </a:p>
          <a:p>
            <a:r>
              <a:rPr lang="en-US" sz="1600" dirty="0"/>
              <a:t>High-Order Function: Higher-Order Function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menerima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 </a:t>
            </a:r>
            <a:r>
              <a:rPr lang="en-US" sz="1600" dirty="0" err="1"/>
              <a:t>lainnya</a:t>
            </a:r>
            <a:r>
              <a:rPr lang="en-US" sz="1600" dirty="0"/>
              <a:t> pada </a:t>
            </a:r>
            <a:r>
              <a:rPr lang="en-US" sz="1600" dirty="0" err="1"/>
              <a:t>argumen</a:t>
            </a:r>
            <a:r>
              <a:rPr lang="en-US" sz="1600" dirty="0"/>
              <a:t>; </a:t>
            </a:r>
            <a:r>
              <a:rPr lang="en-US" sz="1600" dirty="0" err="1"/>
              <a:t>mengembalikan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fungsi</a:t>
            </a:r>
            <a:r>
              <a:rPr lang="en-US" sz="1600" dirty="0"/>
              <a:t>;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bahkan</a:t>
            </a:r>
            <a:r>
              <a:rPr lang="en-US" sz="1600" dirty="0"/>
              <a:t> </a:t>
            </a:r>
            <a:r>
              <a:rPr lang="en-US" sz="1600" dirty="0" err="1"/>
              <a:t>keduanya</a:t>
            </a:r>
            <a:r>
              <a:rPr lang="en-US" sz="1600" dirty="0"/>
              <a:t>.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432244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E208-061A-7BA0-0AD4-82E3CBC3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Pure Function (cont.)</a:t>
            </a:r>
            <a:endParaRPr lang="en-ID" sz="4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85683E-907C-B114-130C-E3B4F6981F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4055"/>
            <a:ext cx="5181600" cy="429447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88E049-4535-9F27-E9B0-5CE3FA198B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8044"/>
            <a:ext cx="5181600" cy="35864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73D82E-807D-35C3-52F1-CEE3EB143959}"/>
              </a:ext>
            </a:extLst>
          </p:cNvPr>
          <p:cNvSpPr txBox="1"/>
          <p:nvPr/>
        </p:nvSpPr>
        <p:spPr>
          <a:xfrm>
            <a:off x="3027447" y="2023378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2431E-BD5E-7221-A6EB-D1F2E7872672}"/>
              </a:ext>
            </a:extLst>
          </p:cNvPr>
          <p:cNvSpPr txBox="1"/>
          <p:nvPr/>
        </p:nvSpPr>
        <p:spPr>
          <a:xfrm>
            <a:off x="8433871" y="2375744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1422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F72113-E419-ACBD-A530-9E43367A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/>
              <a:t>Deklarasi</a:t>
            </a:r>
            <a:r>
              <a:rPr lang="en-US" sz="4000" b="1" dirty="0"/>
              <a:t> Function</a:t>
            </a:r>
            <a:endParaRPr lang="en-ID" sz="40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085DE0-C657-81DF-FE10-A17448B4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 err="1"/>
              <a:t>Mirip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pada </a:t>
            </a:r>
            <a:r>
              <a:rPr lang="en-ID" sz="1600" dirty="0" err="1"/>
              <a:t>matematika</a:t>
            </a:r>
            <a:r>
              <a:rPr lang="en-ID" sz="1600" dirty="0"/>
              <a:t>,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r>
              <a:rPr lang="en-ID" sz="1600" dirty="0"/>
              <a:t> juga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menghasilkan</a:t>
            </a:r>
            <a:r>
              <a:rPr lang="en-ID" sz="1600" dirty="0"/>
              <a:t> output </a:t>
            </a:r>
            <a:r>
              <a:rPr lang="en-ID" sz="1600" dirty="0" err="1"/>
              <a:t>berdasarkan</a:t>
            </a:r>
            <a:r>
              <a:rPr lang="en-ID" sz="1600" dirty="0"/>
              <a:t> input </a:t>
            </a:r>
            <a:r>
              <a:rPr lang="en-ID" sz="1600" dirty="0" err="1"/>
              <a:t>tertentu</a:t>
            </a:r>
            <a:r>
              <a:rPr lang="en-ID" sz="1600" dirty="0"/>
              <a:t>.</a:t>
            </a:r>
          </a:p>
          <a:p>
            <a:endParaRPr lang="en-ID" sz="1600" dirty="0"/>
          </a:p>
          <a:p>
            <a:endParaRPr lang="en-ID" sz="1600" dirty="0"/>
          </a:p>
          <a:p>
            <a:endParaRPr lang="en-ID" sz="1600" dirty="0"/>
          </a:p>
          <a:p>
            <a:endParaRPr lang="en-ID" sz="1600" dirty="0"/>
          </a:p>
          <a:p>
            <a:r>
              <a:rPr lang="en-ID" sz="1600" dirty="0" err="1"/>
              <a:t>Namun</a:t>
            </a:r>
            <a:r>
              <a:rPr lang="en-ID" sz="1600" dirty="0"/>
              <a:t>, </a:t>
            </a:r>
            <a:r>
              <a:rPr lang="en-ID" sz="1600" dirty="0" err="1"/>
              <a:t>fungsi</a:t>
            </a:r>
            <a:r>
              <a:rPr lang="en-ID" sz="1600" dirty="0"/>
              <a:t> juga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sebagai</a:t>
            </a:r>
            <a:r>
              <a:rPr lang="en-ID" sz="1600" dirty="0"/>
              <a:t> </a:t>
            </a:r>
            <a:r>
              <a:rPr lang="en-ID" sz="1600" dirty="0" err="1"/>
              <a:t>blok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prosedur</a:t>
            </a:r>
            <a:r>
              <a:rPr lang="en-ID" sz="1600" dirty="0"/>
              <a:t>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secara</a:t>
            </a:r>
            <a:r>
              <a:rPr lang="en-ID" sz="1600" dirty="0"/>
              <a:t> </a:t>
            </a:r>
            <a:r>
              <a:rPr lang="en-ID" sz="1600" dirty="0" err="1"/>
              <a:t>berulang</a:t>
            </a:r>
            <a:r>
              <a:rPr lang="en-ID" sz="1600" dirty="0"/>
              <a:t>. </a:t>
            </a:r>
            <a:r>
              <a:rPr lang="en-ID" sz="1600" dirty="0" err="1"/>
              <a:t>Dalam</a:t>
            </a:r>
            <a:r>
              <a:rPr lang="en-ID" sz="1600" dirty="0"/>
              <a:t> arti lain,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berpikir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function </a:t>
            </a:r>
            <a:r>
              <a:rPr lang="en-ID" sz="1600" dirty="0" err="1"/>
              <a:t>merupakan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variabel</a:t>
            </a:r>
            <a:r>
              <a:rPr lang="en-ID" sz="1600" dirty="0"/>
              <a:t> yang </a:t>
            </a:r>
            <a:r>
              <a:rPr lang="en-ID" sz="1600" dirty="0" err="1"/>
              <a:t>berisi</a:t>
            </a:r>
            <a:r>
              <a:rPr lang="en-ID" sz="1600" dirty="0"/>
              <a:t> </a:t>
            </a:r>
            <a:r>
              <a:rPr lang="en-ID" sz="1600" dirty="0" err="1"/>
              <a:t>blok</a:t>
            </a:r>
            <a:r>
              <a:rPr lang="en-ID" sz="1600" dirty="0"/>
              <a:t> </a:t>
            </a:r>
            <a:r>
              <a:rPr lang="en-ID" sz="1600" dirty="0" err="1"/>
              <a:t>logika</a:t>
            </a:r>
            <a:r>
              <a:rPr lang="en-ID" sz="1600" dirty="0"/>
              <a:t>. Blok </a:t>
            </a:r>
            <a:r>
              <a:rPr lang="en-ID" sz="1600" dirty="0" err="1"/>
              <a:t>logika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dieksekusi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variabelnya</a:t>
            </a:r>
            <a:r>
              <a:rPr lang="en-ID" sz="1600" dirty="0"/>
              <a:t> </a:t>
            </a:r>
            <a:r>
              <a:rPr lang="en-ID" sz="1600" dirty="0" err="1"/>
              <a:t>dipanggil</a:t>
            </a:r>
            <a:r>
              <a:rPr lang="en-ID" sz="16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3608F5-AE8D-02AD-1ADF-E876D532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159" y="2535420"/>
            <a:ext cx="4741682" cy="11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921FD5-7C69-D7D7-6417-79AF7F65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121" y="4572000"/>
            <a:ext cx="6247758" cy="22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67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E208-061A-7BA0-0AD4-82E3CBC3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Pure Function (cont.)</a:t>
            </a:r>
            <a:endParaRPr lang="en-ID" sz="4000" b="1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E4D477D-8A3B-02A8-00E6-C7A903B930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7478" y="1825625"/>
            <a:ext cx="4743043" cy="4351338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73D82E-807D-35C3-52F1-CEE3EB143959}"/>
              </a:ext>
            </a:extLst>
          </p:cNvPr>
          <p:cNvSpPr txBox="1"/>
          <p:nvPr/>
        </p:nvSpPr>
        <p:spPr>
          <a:xfrm>
            <a:off x="3027447" y="183871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  <a:endParaRPr lang="en-ID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FF89428-0A89-FE03-501E-4654A562C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9842" y="1838712"/>
            <a:ext cx="4946316" cy="435133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C2431E-BD5E-7221-A6EB-D1F2E7872672}"/>
              </a:ext>
            </a:extLst>
          </p:cNvPr>
          <p:cNvSpPr txBox="1"/>
          <p:nvPr/>
        </p:nvSpPr>
        <p:spPr>
          <a:xfrm>
            <a:off x="8433871" y="1838712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34989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F80F-0368-80FD-67EF-DDB0443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4000" b="1" dirty="0"/>
              <a:t>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F4E9-E327-1FD2-23D7-9C052D889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 err="1"/>
              <a:t>Konsep</a:t>
            </a:r>
            <a:r>
              <a:rPr lang="en-ID" sz="1600" dirty="0"/>
              <a:t> immutability sangat </a:t>
            </a:r>
            <a:r>
              <a:rPr lang="en-ID" sz="1600" dirty="0" err="1"/>
              <a:t>kental</a:t>
            </a:r>
            <a:r>
              <a:rPr lang="en-ID" sz="1600" dirty="0"/>
              <a:t> pada </a:t>
            </a:r>
            <a:r>
              <a:rPr lang="en-ID" sz="1600" dirty="0" err="1"/>
              <a:t>paradigma</a:t>
            </a:r>
            <a:r>
              <a:rPr lang="en-ID" sz="1600" dirty="0"/>
              <a:t> FP. Kita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lihat</a:t>
            </a:r>
            <a:r>
              <a:rPr lang="en-ID" sz="1600" dirty="0"/>
              <a:t> </a:t>
            </a:r>
            <a:r>
              <a:rPr lang="en-ID" sz="1600" dirty="0" err="1"/>
              <a:t>sebelumnya</a:t>
            </a:r>
            <a:r>
              <a:rPr lang="en-ID" sz="1600" dirty="0"/>
              <a:t> pada </a:t>
            </a:r>
            <a:r>
              <a:rPr lang="en-ID" sz="1600" dirty="0" err="1"/>
              <a:t>contoh</a:t>
            </a:r>
            <a:r>
              <a:rPr lang="en-ID" sz="1600" dirty="0"/>
              <a:t> </a:t>
            </a:r>
            <a:r>
              <a:rPr lang="en-ID" sz="1600" dirty="0" err="1"/>
              <a:t>penggunaan</a:t>
            </a:r>
            <a:r>
              <a:rPr lang="en-ID" sz="1600" dirty="0"/>
              <a:t> array map. Ketika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array.map</a:t>
            </a:r>
            <a:r>
              <a:rPr lang="en-ID" sz="1600" dirty="0">
                <a:solidFill>
                  <a:srgbClr val="FF0000"/>
                </a:solidFill>
              </a:rPr>
              <a:t>()</a:t>
            </a:r>
            <a:r>
              <a:rPr lang="en-ID" sz="1600" dirty="0"/>
              <a:t>, </a:t>
            </a:r>
            <a:r>
              <a:rPr lang="en-ID" sz="1600" dirty="0" err="1"/>
              <a:t>alih-alih</a:t>
            </a:r>
            <a:r>
              <a:rPr lang="en-ID" sz="1600" dirty="0"/>
              <a:t> </a:t>
            </a:r>
            <a:r>
              <a:rPr lang="en-ID" sz="1600" dirty="0" err="1"/>
              <a:t>ia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array </a:t>
            </a:r>
            <a:r>
              <a:rPr lang="en-ID" sz="1600" dirty="0" err="1"/>
              <a:t>itu</a:t>
            </a:r>
            <a:r>
              <a:rPr lang="en-ID" sz="1600" dirty="0"/>
              <a:t> </a:t>
            </a:r>
            <a:r>
              <a:rPr lang="en-ID" sz="1600" dirty="0" err="1"/>
              <a:t>sendiri</a:t>
            </a:r>
            <a:r>
              <a:rPr lang="en-ID" sz="1600" dirty="0"/>
              <a:t>, </a:t>
            </a:r>
            <a:r>
              <a:rPr lang="en-ID" sz="1600" dirty="0" err="1"/>
              <a:t>malah</a:t>
            </a:r>
            <a:r>
              <a:rPr lang="en-ID" sz="1600" dirty="0"/>
              <a:t> </a:t>
            </a:r>
            <a:r>
              <a:rPr lang="en-ID" sz="1600" dirty="0" err="1"/>
              <a:t>ia</a:t>
            </a:r>
            <a:r>
              <a:rPr lang="en-ID" sz="1600" dirty="0"/>
              <a:t> </a:t>
            </a:r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menghasilkan</a:t>
            </a:r>
            <a:r>
              <a:rPr lang="en-ID" sz="1600" dirty="0"/>
              <a:t> array </a:t>
            </a:r>
            <a:r>
              <a:rPr lang="en-ID" sz="1600" dirty="0" err="1"/>
              <a:t>baru</a:t>
            </a:r>
            <a:r>
              <a:rPr lang="en-ID" sz="1600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7CF10E-E171-C18F-2373-3F69C82F5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339849"/>
            <a:ext cx="6139749" cy="3451225"/>
          </a:xfrm>
        </p:spPr>
      </p:pic>
    </p:spTree>
    <p:extLst>
      <p:ext uri="{BB962C8B-B14F-4D97-AF65-F5344CB8AC3E}">
        <p14:creationId xmlns:p14="http://schemas.microsoft.com/office/powerpoint/2010/main" val="2086623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F80F-0368-80FD-67EF-DDB0443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4000" b="1" dirty="0"/>
              <a:t>Immutability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F4E9-E327-1FD2-23D7-9C052D88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 err="1"/>
              <a:t>Lantas</a:t>
            </a:r>
            <a:r>
              <a:rPr lang="en-ID" sz="1600" dirty="0"/>
              <a:t>, </a:t>
            </a:r>
            <a:r>
              <a:rPr lang="en-ID" sz="1600" dirty="0" err="1"/>
              <a:t>bagaimana</a:t>
            </a:r>
            <a:r>
              <a:rPr lang="en-ID" sz="1600" dirty="0"/>
              <a:t> </a:t>
            </a:r>
            <a:r>
              <a:rPr lang="en-ID" sz="1600" dirty="0" err="1"/>
              <a:t>bila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</a:t>
            </a:r>
            <a:r>
              <a:rPr lang="en-ID" sz="1600" dirty="0" err="1"/>
              <a:t>benar-benar</a:t>
            </a:r>
            <a:r>
              <a:rPr lang="en-ID" sz="1600" dirty="0"/>
              <a:t> </a:t>
            </a:r>
            <a:r>
              <a:rPr lang="en-ID" sz="1600" dirty="0" err="1"/>
              <a:t>perlu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? </a:t>
            </a:r>
            <a:r>
              <a:rPr lang="en-ID" sz="1600" dirty="0" err="1"/>
              <a:t>Contohnya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7F0FD-E17E-A855-83F8-43F403C66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98" y="2386013"/>
            <a:ext cx="4876502" cy="3790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C31ED6-070C-8768-DD43-C84B9365D49D}"/>
              </a:ext>
            </a:extLst>
          </p:cNvPr>
          <p:cNvSpPr txBox="1"/>
          <p:nvPr/>
        </p:nvSpPr>
        <p:spPr>
          <a:xfrm>
            <a:off x="3331281" y="2438400"/>
            <a:ext cx="65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18BDD-79B8-ABF4-F963-E67B8F97A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223" y="2438400"/>
            <a:ext cx="5385355" cy="3790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3B7BBC-B95B-4D2E-D513-8B7BB64339D9}"/>
              </a:ext>
            </a:extLst>
          </p:cNvPr>
          <p:cNvSpPr txBox="1"/>
          <p:nvPr/>
        </p:nvSpPr>
        <p:spPr>
          <a:xfrm>
            <a:off x="8398432" y="2438400"/>
            <a:ext cx="59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93255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F80F-0368-80FD-67EF-DDB04431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D" sz="4000" b="1" dirty="0" err="1"/>
              <a:t>Rekursif</a:t>
            </a:r>
            <a:endParaRPr lang="en-ID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F4E9-E327-1FD2-23D7-9C052D88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/>
              <a:t>Kita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mencoba</a:t>
            </a:r>
            <a:r>
              <a:rPr lang="en-ID" sz="1600" dirty="0"/>
              <a:t> </a:t>
            </a:r>
            <a:r>
              <a:rPr lang="en-ID" sz="1600" dirty="0" err="1"/>
              <a:t>mengubah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>
                <a:solidFill>
                  <a:srgbClr val="FF0000"/>
                </a:solidFill>
              </a:rPr>
              <a:t>countDown</a:t>
            </a:r>
            <a:r>
              <a:rPr lang="en-ID" sz="1600" dirty="0"/>
              <a:t> yang </a:t>
            </a:r>
            <a:r>
              <a:rPr lang="en-ID" sz="1600" dirty="0" err="1"/>
              <a:t>biasanya</a:t>
            </a:r>
            <a:r>
              <a:rPr lang="en-ID" sz="1600" dirty="0"/>
              <a:t> </a:t>
            </a:r>
            <a:r>
              <a:rPr lang="en-ID" sz="1600" dirty="0" err="1"/>
              <a:t>kita</a:t>
            </a:r>
            <a:r>
              <a:rPr lang="en-ID" sz="1600" dirty="0"/>
              <a:t> buat </a:t>
            </a:r>
            <a:r>
              <a:rPr lang="en-ID" sz="1600" dirty="0" err="1"/>
              <a:t>menggunakan</a:t>
            </a:r>
            <a:r>
              <a:rPr lang="en-ID" sz="1600" dirty="0"/>
              <a:t> </a:t>
            </a:r>
            <a:r>
              <a:rPr lang="en-ID" sz="1600" dirty="0" err="1"/>
              <a:t>sintaksis</a:t>
            </a:r>
            <a:r>
              <a:rPr lang="en-ID" sz="1600" dirty="0"/>
              <a:t> </a:t>
            </a:r>
            <a:r>
              <a:rPr lang="en-ID" sz="1600" dirty="0" err="1"/>
              <a:t>iterasi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for, foreach, while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kode</a:t>
            </a:r>
            <a:r>
              <a:rPr lang="en-ID" sz="1600" dirty="0"/>
              <a:t> di </a:t>
            </a:r>
            <a:r>
              <a:rPr lang="en-ID" sz="1600" dirty="0" err="1"/>
              <a:t>bawah</a:t>
            </a:r>
            <a:r>
              <a:rPr lang="en-ID" sz="1600" dirty="0"/>
              <a:t> </a:t>
            </a:r>
            <a:r>
              <a:rPr lang="en-ID" sz="1600" dirty="0" err="1"/>
              <a:t>menjadi</a:t>
            </a:r>
            <a:r>
              <a:rPr lang="en-ID" sz="1600" dirty="0"/>
              <a:t> </a:t>
            </a:r>
            <a:r>
              <a:rPr lang="en-ID" sz="1600" dirty="0" err="1"/>
              <a:t>bentuk</a:t>
            </a:r>
            <a:r>
              <a:rPr lang="en-ID" sz="1600" dirty="0"/>
              <a:t> </a:t>
            </a:r>
            <a:r>
              <a:rPr lang="en-ID" sz="1600" dirty="0" err="1"/>
              <a:t>rekursif</a:t>
            </a:r>
            <a:r>
              <a:rPr lang="en-ID" sz="16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56FAF-6F63-BDBE-9AD3-8D1EF21C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08" y="2460029"/>
            <a:ext cx="4389341" cy="4032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88124-C551-0534-7DA2-7F3CABBD4A97}"/>
              </a:ext>
            </a:extLst>
          </p:cNvPr>
          <p:cNvSpPr txBox="1"/>
          <p:nvPr/>
        </p:nvSpPr>
        <p:spPr>
          <a:xfrm>
            <a:off x="3061625" y="256170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EE097F-0EC0-B6A0-9646-8B01CD798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131" y="2931032"/>
            <a:ext cx="4227387" cy="2979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C024D3-CABA-20CB-E31F-50810A5F89A0}"/>
              </a:ext>
            </a:extLst>
          </p:cNvPr>
          <p:cNvSpPr txBox="1"/>
          <p:nvPr/>
        </p:nvSpPr>
        <p:spPr>
          <a:xfrm>
            <a:off x="8176695" y="3002403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48799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5C84-6F1E-AF51-6B50-A168CCC8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High-Order Function</a:t>
            </a:r>
            <a:endParaRPr lang="en-ID" sz="40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06FF82-B426-85E4-5CE5-F86427EDC0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600" dirty="0"/>
              <a:t>Teknik Higher-Order Function </a:t>
            </a:r>
            <a:r>
              <a:rPr lang="en-ID" sz="1600" dirty="0" err="1"/>
              <a:t>biasanya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:</a:t>
            </a:r>
          </a:p>
          <a:p>
            <a:r>
              <a:rPr lang="en-ID" sz="1600" dirty="0" err="1"/>
              <a:t>Mengabstraksi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mengisolasi</a:t>
            </a:r>
            <a:r>
              <a:rPr lang="en-ID" sz="1600" dirty="0"/>
              <a:t> </a:t>
            </a:r>
            <a:r>
              <a:rPr lang="en-ID" sz="1600" dirty="0" err="1"/>
              <a:t>sebuah</a:t>
            </a:r>
            <a:r>
              <a:rPr lang="en-ID" sz="1600" dirty="0"/>
              <a:t> </a:t>
            </a:r>
            <a:r>
              <a:rPr lang="en-ID" sz="1600" dirty="0" err="1"/>
              <a:t>aksi</a:t>
            </a:r>
            <a:r>
              <a:rPr lang="en-ID" sz="1600" dirty="0"/>
              <a:t>, event,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menangani</a:t>
            </a:r>
            <a:r>
              <a:rPr lang="en-ID" sz="1600" dirty="0"/>
              <a:t> </a:t>
            </a:r>
            <a:r>
              <a:rPr lang="en-ID" sz="1600" dirty="0" err="1"/>
              <a:t>alur</a:t>
            </a:r>
            <a:r>
              <a:rPr lang="en-ID" sz="1600" dirty="0"/>
              <a:t> asynchronous </a:t>
            </a:r>
            <a:r>
              <a:rPr lang="en-ID" sz="1600" dirty="0" err="1"/>
              <a:t>menggunakan</a:t>
            </a:r>
            <a:r>
              <a:rPr lang="en-ID" sz="1600" dirty="0"/>
              <a:t> callback, promise, dan </a:t>
            </a:r>
            <a:r>
              <a:rPr lang="en-ID" sz="1600" dirty="0" err="1"/>
              <a:t>lainnya</a:t>
            </a:r>
            <a:r>
              <a:rPr lang="en-ID" sz="1600" dirty="0"/>
              <a:t>.</a:t>
            </a:r>
          </a:p>
          <a:p>
            <a:r>
              <a:rPr lang="en-ID" sz="1600" dirty="0" err="1"/>
              <a:t>Membuat</a:t>
            </a:r>
            <a:r>
              <a:rPr lang="en-ID" sz="1600" dirty="0"/>
              <a:t> utilities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digunakan</a:t>
            </a:r>
            <a:r>
              <a:rPr lang="en-ID" sz="1600" dirty="0"/>
              <a:t> di </a:t>
            </a:r>
            <a:r>
              <a:rPr lang="en-ID" sz="1600" dirty="0" err="1"/>
              <a:t>berbagai</a:t>
            </a:r>
            <a:r>
              <a:rPr lang="en-ID" sz="1600" dirty="0"/>
              <a:t> </a:t>
            </a:r>
            <a:r>
              <a:rPr lang="en-ID" sz="1600" dirty="0" err="1"/>
              <a:t>tipe</a:t>
            </a:r>
            <a:r>
              <a:rPr lang="en-ID" sz="1600" dirty="0"/>
              <a:t> data.</a:t>
            </a:r>
          </a:p>
          <a:p>
            <a:r>
              <a:rPr lang="en-ID" sz="1600" dirty="0" err="1"/>
              <a:t>Membuat</a:t>
            </a:r>
            <a:r>
              <a:rPr lang="en-ID" sz="1600" dirty="0"/>
              <a:t> </a:t>
            </a:r>
            <a:r>
              <a:rPr lang="en-ID" sz="1600" dirty="0" err="1"/>
              <a:t>teknik</a:t>
            </a:r>
            <a:r>
              <a:rPr lang="en-ID" sz="1600" dirty="0"/>
              <a:t> currying </a:t>
            </a:r>
            <a:r>
              <a:rPr lang="en-ID" sz="1600" dirty="0" err="1"/>
              <a:t>atau</a:t>
            </a:r>
            <a:r>
              <a:rPr lang="en-ID" sz="1600" dirty="0"/>
              <a:t> function composition.</a:t>
            </a:r>
          </a:p>
          <a:p>
            <a:pPr marL="0" indent="0">
              <a:buNone/>
            </a:pPr>
            <a:r>
              <a:rPr lang="en-ID" sz="1600" dirty="0"/>
              <a:t>Array map() </a:t>
            </a:r>
            <a:r>
              <a:rPr lang="en-ID" sz="1600" dirty="0" err="1"/>
              <a:t>merupakan</a:t>
            </a:r>
            <a:r>
              <a:rPr lang="en-ID" sz="1600" dirty="0"/>
              <a:t>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contoh</a:t>
            </a:r>
            <a:r>
              <a:rPr lang="en-ID" sz="1600" dirty="0"/>
              <a:t> Higher-Order Function yang </a:t>
            </a:r>
            <a:r>
              <a:rPr lang="en-ID" sz="1600" dirty="0" err="1"/>
              <a:t>ada</a:t>
            </a:r>
            <a:r>
              <a:rPr lang="en-ID" sz="1600" dirty="0"/>
              <a:t> di JavaScript. Karena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penggunaanya</a:t>
            </a:r>
            <a:r>
              <a:rPr lang="en-ID" sz="1600" dirty="0"/>
              <a:t>, </a:t>
            </a:r>
            <a:r>
              <a:rPr lang="en-ID" sz="1600" b="1" dirty="0" err="1"/>
              <a:t>ia</a:t>
            </a:r>
            <a:r>
              <a:rPr lang="en-ID" sz="1600" b="1" dirty="0"/>
              <a:t> </a:t>
            </a:r>
            <a:r>
              <a:rPr lang="en-ID" sz="1600" b="1" dirty="0" err="1"/>
              <a:t>menerima</a:t>
            </a:r>
            <a:r>
              <a:rPr lang="en-ID" sz="1600" b="1" dirty="0"/>
              <a:t> </a:t>
            </a:r>
            <a:r>
              <a:rPr lang="en-ID" sz="1600" b="1" dirty="0" err="1"/>
              <a:t>satu</a:t>
            </a:r>
            <a:r>
              <a:rPr lang="en-ID" sz="1600" b="1" dirty="0"/>
              <a:t> </a:t>
            </a:r>
            <a:r>
              <a:rPr lang="en-ID" sz="1600" b="1" dirty="0" err="1"/>
              <a:t>buah</a:t>
            </a:r>
            <a:r>
              <a:rPr lang="en-ID" sz="1600" b="1" dirty="0"/>
              <a:t> </a:t>
            </a:r>
            <a:r>
              <a:rPr lang="en-ID" sz="1600" b="1" dirty="0" err="1"/>
              <a:t>argumen</a:t>
            </a:r>
            <a:r>
              <a:rPr lang="en-ID" sz="1600" b="1" dirty="0"/>
              <a:t> yang </a:t>
            </a:r>
            <a:r>
              <a:rPr lang="en-ID" sz="1600" b="1" dirty="0" err="1"/>
              <a:t>merupakan</a:t>
            </a:r>
            <a:r>
              <a:rPr lang="en-ID" sz="1600" b="1" dirty="0"/>
              <a:t> </a:t>
            </a:r>
            <a:r>
              <a:rPr lang="en-ID" sz="1600" b="1" dirty="0" err="1"/>
              <a:t>sebuah</a:t>
            </a:r>
            <a:r>
              <a:rPr lang="en-ID" sz="1600" b="1" dirty="0"/>
              <a:t> function</a:t>
            </a:r>
            <a:r>
              <a:rPr lang="en-ID" sz="1600" dirty="0"/>
              <a:t>.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D386212-E470-B064-41E5-249E878756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6553" y="1332423"/>
            <a:ext cx="4009534" cy="5525577"/>
          </a:xfrm>
        </p:spPr>
      </p:pic>
    </p:spTree>
    <p:extLst>
      <p:ext uri="{BB962C8B-B14F-4D97-AF65-F5344CB8AC3E}">
        <p14:creationId xmlns:p14="http://schemas.microsoft.com/office/powerpoint/2010/main" val="1463160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5C84-6F1E-AF51-6B50-A168CCC8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High-Order Function (cont.)</a:t>
            </a:r>
            <a:endParaRPr lang="en-ID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B0BF05-8F1C-A643-9D54-693A2932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318" y="1306382"/>
            <a:ext cx="7965364" cy="5551618"/>
          </a:xfrm>
        </p:spPr>
      </p:pic>
    </p:spTree>
    <p:extLst>
      <p:ext uri="{BB962C8B-B14F-4D97-AF65-F5344CB8AC3E}">
        <p14:creationId xmlns:p14="http://schemas.microsoft.com/office/powerpoint/2010/main" val="2928126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1761EE-9137-B771-77A2-6A931C5B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To </a:t>
            </a:r>
            <a:r>
              <a:rPr lang="en-US" b="1"/>
              <a:t>be continue…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58619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F72113-E419-ACBD-A530-9E43367A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/>
              <a:t>Deklarasi Function (cont.)</a:t>
            </a:r>
            <a:endParaRPr lang="en-ID" sz="4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32B9E6-F738-EFF1-8FA2-3A2EC3F0E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5900"/>
            <a:ext cx="5555601" cy="49101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2ECB34-0E16-3A3F-413D-F62FF212A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09906" y="2200430"/>
            <a:ext cx="5847023" cy="3627095"/>
          </a:xfrm>
        </p:spPr>
      </p:pic>
    </p:spTree>
    <p:extLst>
      <p:ext uri="{BB962C8B-B14F-4D97-AF65-F5344CB8AC3E}">
        <p14:creationId xmlns:p14="http://schemas.microsoft.com/office/powerpoint/2010/main" val="143971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3627-09C8-6EF5-80CB-8142B0EDE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Expression Function</a:t>
            </a:r>
            <a:endParaRPr lang="en-ID" sz="4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572144-9CAF-0BDE-FFC3-C99D37C5A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455" y="1527142"/>
            <a:ext cx="5889090" cy="4948304"/>
          </a:xfrm>
        </p:spPr>
      </p:pic>
    </p:spTree>
    <p:extLst>
      <p:ext uri="{BB962C8B-B14F-4D97-AF65-F5344CB8AC3E}">
        <p14:creationId xmlns:p14="http://schemas.microsoft.com/office/powerpoint/2010/main" val="424835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299B-02B2-7646-4261-30F90BFA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Function Parameter</a:t>
            </a:r>
            <a:endParaRPr lang="en-ID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7C308-91FA-7EA3-338A-DF7FAEF5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29" y="1979409"/>
            <a:ext cx="5617141" cy="4878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804E-AFD5-7D61-114A-DCB139AA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dirty="0"/>
              <a:t>Parameter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/>
              <a:t>tipe</a:t>
            </a:r>
            <a:r>
              <a:rPr lang="en-ID" sz="1600" dirty="0"/>
              <a:t> data </a:t>
            </a:r>
            <a:r>
              <a:rPr lang="en-ID" sz="1600" dirty="0" err="1"/>
              <a:t>apa</a:t>
            </a:r>
            <a:r>
              <a:rPr lang="en-ID" sz="1600" dirty="0"/>
              <a:t> pun, </a:t>
            </a:r>
            <a:r>
              <a:rPr lang="en-ID" sz="1600" dirty="0" err="1"/>
              <a:t>mulai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string, number, object, </a:t>
            </a:r>
            <a:r>
              <a:rPr lang="en-ID" sz="1600" dirty="0" err="1"/>
              <a:t>bahkan</a:t>
            </a:r>
            <a:r>
              <a:rPr lang="en-ID" sz="1600" dirty="0"/>
              <a:t> </a:t>
            </a:r>
            <a:r>
              <a:rPr lang="en-ID" sz="1600" dirty="0" err="1"/>
              <a:t>fungsi</a:t>
            </a:r>
            <a:r>
              <a:rPr lang="en-ID" sz="1600" dirty="0"/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5676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299B-02B2-7646-4261-30F90BFA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Function Parameter (cont.)</a:t>
            </a:r>
            <a:endParaRPr lang="en-ID" sz="40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81E4F3-DDB3-7F6B-5C4D-D20A2813FF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9631" y="2305656"/>
            <a:ext cx="6478100" cy="318054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6A7660-355B-6E9F-E3A5-F09D524400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4747" y="1835052"/>
            <a:ext cx="4940331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6428CE-5EEE-FEC7-DDAB-F4EC63FFE2B9}"/>
              </a:ext>
            </a:extLst>
          </p:cNvPr>
          <p:cNvSpPr txBox="1"/>
          <p:nvPr/>
        </p:nvSpPr>
        <p:spPr>
          <a:xfrm>
            <a:off x="2648292" y="4972255"/>
            <a:ext cx="190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Parameter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FBEB0-3A9F-D6FE-B3E5-689E73FA1081}"/>
              </a:ext>
            </a:extLst>
          </p:cNvPr>
          <p:cNvSpPr txBox="1"/>
          <p:nvPr/>
        </p:nvSpPr>
        <p:spPr>
          <a:xfrm>
            <a:off x="8416421" y="5623932"/>
            <a:ext cx="16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 Parameter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6598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299B-02B2-7646-4261-30F90BFA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Arrow Function</a:t>
            </a:r>
            <a:endParaRPr lang="en-ID" sz="4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23F0B6-8955-B46D-E9DC-6764B4736B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4036" y="1690688"/>
            <a:ext cx="4849928" cy="43513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AE57238-B1D7-2A2C-17CE-1E2B97B063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0662" y="1690688"/>
            <a:ext cx="5144675" cy="4351338"/>
          </a:xfrm>
        </p:spPr>
      </p:pic>
    </p:spTree>
    <p:extLst>
      <p:ext uri="{BB962C8B-B14F-4D97-AF65-F5344CB8AC3E}">
        <p14:creationId xmlns:p14="http://schemas.microsoft.com/office/powerpoint/2010/main" val="2609830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2408</Words>
  <Application>Microsoft Office PowerPoint</Application>
  <PresentationFormat>Widescreen</PresentationFormat>
  <Paragraphs>175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Cloud Computing Chapter 2: Fundamental Javascript (2)</vt:lpstr>
      <vt:lpstr>Learning Objectives</vt:lpstr>
      <vt:lpstr>Function</vt:lpstr>
      <vt:lpstr>Deklarasi Function</vt:lpstr>
      <vt:lpstr>Deklarasi Function (cont.)</vt:lpstr>
      <vt:lpstr>Expression Function</vt:lpstr>
      <vt:lpstr>Function Parameter</vt:lpstr>
      <vt:lpstr>Function Parameter (cont.)</vt:lpstr>
      <vt:lpstr>Arrow Function</vt:lpstr>
      <vt:lpstr>Variable Scope</vt:lpstr>
      <vt:lpstr>Closure</vt:lpstr>
      <vt:lpstr>Object Oriented Programming (OOP)</vt:lpstr>
      <vt:lpstr>Paradigma OOP</vt:lpstr>
      <vt:lpstr>PowerPoint Presentation</vt:lpstr>
      <vt:lpstr>Constructur Function</vt:lpstr>
      <vt:lpstr>Constructur Function (cont.)</vt:lpstr>
      <vt:lpstr>Properti dan Method</vt:lpstr>
      <vt:lpstr>Properti</vt:lpstr>
      <vt:lpstr>Properti Getter dan Setter</vt:lpstr>
      <vt:lpstr>Properti Getter dan Setter (cont.)</vt:lpstr>
      <vt:lpstr>Properti Getter dan Setter (cont.)</vt:lpstr>
      <vt:lpstr>Method</vt:lpstr>
      <vt:lpstr>Member Visibility</vt:lpstr>
      <vt:lpstr>Member Visibility (cont.)</vt:lpstr>
      <vt:lpstr>Pewarisan</vt:lpstr>
      <vt:lpstr>Pewarisan (cont.)</vt:lpstr>
      <vt:lpstr>Pewarisan Tanpa ES6</vt:lpstr>
      <vt:lpstr>Operator instanceof</vt:lpstr>
      <vt:lpstr>Overriding</vt:lpstr>
      <vt:lpstr>Constructor Overriding</vt:lpstr>
      <vt:lpstr>Method Overriding</vt:lpstr>
      <vt:lpstr>Object Composition</vt:lpstr>
      <vt:lpstr>Object Composition (cont.)</vt:lpstr>
      <vt:lpstr>Object Composition (cont.)</vt:lpstr>
      <vt:lpstr>Functional Programming</vt:lpstr>
      <vt:lpstr>Paradigma Functional Programming</vt:lpstr>
      <vt:lpstr>Paradigma Functional Programming (cont.)</vt:lpstr>
      <vt:lpstr>Konsep-konsep Functional Programming</vt:lpstr>
      <vt:lpstr>Pure Function (cont.)</vt:lpstr>
      <vt:lpstr>Pure Function (cont.)</vt:lpstr>
      <vt:lpstr>Immutability</vt:lpstr>
      <vt:lpstr>Immutability (cont.)</vt:lpstr>
      <vt:lpstr>Rekursif</vt:lpstr>
      <vt:lpstr>High-Order Function</vt:lpstr>
      <vt:lpstr>High-Order Function (cont.)</vt:lpstr>
      <vt:lpstr>To be continue…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Basis Data Bab 0: Prelude</dc:title>
  <dc:creator>M Rizki Pratama S</dc:creator>
  <cp:lastModifiedBy>Mochamad Rizki Pratama Suhernawan</cp:lastModifiedBy>
  <cp:revision>11</cp:revision>
  <dcterms:created xsi:type="dcterms:W3CDTF">2023-09-05T15:14:31Z</dcterms:created>
  <dcterms:modified xsi:type="dcterms:W3CDTF">2024-02-01T17:07:53Z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2023-09-05T15:16:16Z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16b03fb0-f3f9-44fd-a2e3-5d4303a398f8</vt:lpwstr>
  </property>
  <property fmtid="{D5CDD505-2E9C-101B-9397-08002B2CF9AE}" pid="8" name="MSIP_Label_38b525e5-f3da-4501-8f1e-526b6769fc56_ContentBits">
    <vt:lpwstr>0</vt:lpwstr>
  </property>
</Properties>
</file>